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82" r:id="rId2"/>
    <p:sldId id="256" r:id="rId3"/>
    <p:sldId id="258" r:id="rId4"/>
    <p:sldId id="259" r:id="rId5"/>
    <p:sldId id="262" r:id="rId6"/>
    <p:sldId id="261" r:id="rId7"/>
    <p:sldId id="267" r:id="rId8"/>
    <p:sldId id="268" r:id="rId9"/>
    <p:sldId id="272" r:id="rId10"/>
    <p:sldId id="279" r:id="rId11"/>
    <p:sldId id="263" r:id="rId12"/>
  </p:sldIdLst>
  <p:sldSz cx="9144000" cy="5143500" type="screen16x9"/>
  <p:notesSz cx="6858000" cy="9144000"/>
  <p:embeddedFontLst>
    <p:embeddedFont>
      <p:font typeface="Inter" panose="020B0604020202020204" charset="0"/>
      <p:regular r:id="rId14"/>
      <p:bold r:id="rId15"/>
    </p:embeddedFont>
    <p:embeddedFont>
      <p:font typeface="Fira Sans Extra Condensed Medium" panose="020B0604020202020204" charset="0"/>
      <p:regular r:id="rId16"/>
      <p:bold r:id="rId17"/>
      <p:italic r:id="rId18"/>
      <p:boldItalic r:id="rId19"/>
    </p:embeddedFont>
    <p:embeddedFont>
      <p:font typeface="Arimo" panose="020B0604020202020204" charset="0"/>
      <p:regular r:id="rId20"/>
      <p:bold r:id="rId21"/>
      <p:italic r:id="rId22"/>
      <p:boldItalic r:id="rId23"/>
    </p:embeddedFont>
    <p:embeddedFont>
      <p:font typeface="Lexend Mega" panose="020B0604020202020204" charset="0"/>
      <p:regular r:id="rId24"/>
      <p:bold r:id="rId25"/>
    </p:embeddedFont>
    <p:embeddedFont>
      <p:font typeface="Lexend Mega Black" panose="020B0604020202020204" charset="0"/>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15B78A-6A68-4C50-962C-CCCA7CE9F381}">
  <a:tblStyle styleId="{A515B78A-6A68-4C50-962C-CCCA7CE9F3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6" d="100"/>
          <a:sy n="86" d="100"/>
        </p:scale>
        <p:origin x="852" y="90"/>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970a5748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970a5748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970a5748f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970a5748f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970a5748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970a5748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2ad22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2ad22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70a5748f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0970a5748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42ad227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42ad227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970a5748f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970a5748f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970a5748f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970a5748f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08b45feae3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08b45feae3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08b45feae3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08b45feae3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5" y="350"/>
            <a:ext cx="9144000" cy="5143500"/>
          </a:xfrm>
          <a:prstGeom prst="rect">
            <a:avLst/>
          </a:prstGeom>
          <a:solidFill>
            <a:srgbClr val="382DA4">
              <a:alpha val="6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15950" y="1237429"/>
            <a:ext cx="6512100" cy="2336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None/>
              <a:defRPr sz="4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1315925" y="3551454"/>
            <a:ext cx="6512100" cy="468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3" name="Google Shape;13;p2"/>
          <p:cNvSpPr txBox="1">
            <a:spLocks noGrp="1"/>
          </p:cNvSpPr>
          <p:nvPr>
            <p:ph type="subTitle" idx="2"/>
          </p:nvPr>
        </p:nvSpPr>
        <p:spPr>
          <a:xfrm>
            <a:off x="3627425" y="-3150"/>
            <a:ext cx="1889100" cy="336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Lexend Mega"/>
              <a:buNone/>
              <a:defRPr sz="1400" b="1">
                <a:latin typeface="Lexend Mega"/>
                <a:ea typeface="Lexend Mega"/>
                <a:cs typeface="Lexend Mega"/>
                <a:sym typeface="Lexend Mega"/>
              </a:defRPr>
            </a:lvl1pPr>
            <a:lvl2pPr lvl="1"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2pPr>
            <a:lvl3pPr lvl="2"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3pPr>
            <a:lvl4pPr lvl="3"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4pPr>
            <a:lvl5pPr lvl="4"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5pPr>
            <a:lvl6pPr lvl="5"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6pPr>
            <a:lvl7pPr lvl="6"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7pPr>
            <a:lvl8pPr lvl="7"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8pPr>
            <a:lvl9pPr lvl="8" algn="ctr">
              <a:spcBef>
                <a:spcPts val="0"/>
              </a:spcBef>
              <a:spcAft>
                <a:spcPts val="0"/>
              </a:spcAft>
              <a:buClr>
                <a:schemeClr val="lt1"/>
              </a:buClr>
              <a:buSzPts val="1400"/>
              <a:buFont typeface="Lexend Mega"/>
              <a:buNone/>
              <a:defRPr b="1">
                <a:solidFill>
                  <a:schemeClr val="lt1"/>
                </a:solidFill>
                <a:latin typeface="Lexend Mega"/>
                <a:ea typeface="Lexend Mega"/>
                <a:cs typeface="Lexend Mega"/>
                <a:sym typeface="Lexend Meg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28"/>
        <p:cNvGrpSpPr/>
        <p:nvPr/>
      </p:nvGrpSpPr>
      <p:grpSpPr>
        <a:xfrm>
          <a:off x="0" y="0"/>
          <a:ext cx="0" cy="0"/>
          <a:chOff x="0" y="0"/>
          <a:chExt cx="0" cy="0"/>
        </a:xfrm>
      </p:grpSpPr>
      <p:sp>
        <p:nvSpPr>
          <p:cNvPr id="129" name="Google Shape;129;p25"/>
          <p:cNvSpPr/>
          <p:nvPr/>
        </p:nvSpPr>
        <p:spPr>
          <a:xfrm>
            <a:off x="125" y="0"/>
            <a:ext cx="9144000" cy="298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5"/>
          <p:cNvSpPr txBox="1">
            <a:spLocks noGrp="1"/>
          </p:cNvSpPr>
          <p:nvPr>
            <p:ph type="title"/>
          </p:nvPr>
        </p:nvSpPr>
        <p:spPr>
          <a:xfrm>
            <a:off x="713225" y="401925"/>
            <a:ext cx="769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1" name="Google Shape;131;p25"/>
          <p:cNvSpPr txBox="1">
            <a:spLocks noGrp="1"/>
          </p:cNvSpPr>
          <p:nvPr>
            <p:ph type="ctrTitle" idx="2"/>
          </p:nvPr>
        </p:nvSpPr>
        <p:spPr>
          <a:xfrm>
            <a:off x="718050" y="1421175"/>
            <a:ext cx="4005300" cy="473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2" name="Google Shape;132;p25"/>
          <p:cNvSpPr txBox="1">
            <a:spLocks noGrp="1"/>
          </p:cNvSpPr>
          <p:nvPr>
            <p:ph type="subTitle" idx="1"/>
          </p:nvPr>
        </p:nvSpPr>
        <p:spPr>
          <a:xfrm>
            <a:off x="718050" y="1884325"/>
            <a:ext cx="40053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33" name="Google Shape;133;p25"/>
          <p:cNvSpPr txBox="1">
            <a:spLocks noGrp="1"/>
          </p:cNvSpPr>
          <p:nvPr>
            <p:ph type="ctrTitle" idx="3"/>
          </p:nvPr>
        </p:nvSpPr>
        <p:spPr>
          <a:xfrm>
            <a:off x="718050" y="3329200"/>
            <a:ext cx="4005300" cy="47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2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134" name="Google Shape;134;p25"/>
          <p:cNvSpPr txBox="1">
            <a:spLocks noGrp="1"/>
          </p:cNvSpPr>
          <p:nvPr>
            <p:ph type="subTitle" idx="4"/>
          </p:nvPr>
        </p:nvSpPr>
        <p:spPr>
          <a:xfrm>
            <a:off x="718050" y="3792350"/>
            <a:ext cx="40053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7">
    <p:spTree>
      <p:nvGrpSpPr>
        <p:cNvPr id="1" name="Shape 152"/>
        <p:cNvGrpSpPr/>
        <p:nvPr/>
      </p:nvGrpSpPr>
      <p:grpSpPr>
        <a:xfrm>
          <a:off x="0" y="0"/>
          <a:ext cx="0" cy="0"/>
          <a:chOff x="0" y="0"/>
          <a:chExt cx="0" cy="0"/>
        </a:xfrm>
      </p:grpSpPr>
      <p:sp>
        <p:nvSpPr>
          <p:cNvPr id="153" name="Google Shape;153;p29"/>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txBox="1">
            <a:spLocks noGrp="1"/>
          </p:cNvSpPr>
          <p:nvPr>
            <p:ph type="title"/>
          </p:nvPr>
        </p:nvSpPr>
        <p:spPr>
          <a:xfrm>
            <a:off x="718475"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300">
                <a:solidFill>
                  <a:schemeClr val="dk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5" name="Google Shape;155;p29"/>
          <p:cNvSpPr txBox="1">
            <a:spLocks noGrp="1"/>
          </p:cNvSpPr>
          <p:nvPr>
            <p:ph type="ctrTitle" idx="2"/>
          </p:nvPr>
        </p:nvSpPr>
        <p:spPr>
          <a:xfrm>
            <a:off x="781136" y="2915925"/>
            <a:ext cx="24348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6" name="Google Shape;156;p29"/>
          <p:cNvSpPr txBox="1">
            <a:spLocks noGrp="1"/>
          </p:cNvSpPr>
          <p:nvPr>
            <p:ph type="subTitle" idx="1"/>
          </p:nvPr>
        </p:nvSpPr>
        <p:spPr>
          <a:xfrm>
            <a:off x="789086" y="3379075"/>
            <a:ext cx="24189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57" name="Google Shape;157;p29"/>
          <p:cNvSpPr txBox="1">
            <a:spLocks noGrp="1"/>
          </p:cNvSpPr>
          <p:nvPr>
            <p:ph type="ctrTitle" idx="3"/>
          </p:nvPr>
        </p:nvSpPr>
        <p:spPr>
          <a:xfrm>
            <a:off x="3360068" y="2915925"/>
            <a:ext cx="24294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8" name="Google Shape;158;p29"/>
          <p:cNvSpPr txBox="1">
            <a:spLocks noGrp="1"/>
          </p:cNvSpPr>
          <p:nvPr>
            <p:ph type="subTitle" idx="4"/>
          </p:nvPr>
        </p:nvSpPr>
        <p:spPr>
          <a:xfrm>
            <a:off x="3362618" y="3379075"/>
            <a:ext cx="24243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59" name="Google Shape;159;p29"/>
          <p:cNvSpPr txBox="1">
            <a:spLocks noGrp="1"/>
          </p:cNvSpPr>
          <p:nvPr>
            <p:ph type="ctrTitle" idx="5"/>
          </p:nvPr>
        </p:nvSpPr>
        <p:spPr>
          <a:xfrm>
            <a:off x="5938568" y="2915925"/>
            <a:ext cx="24243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29"/>
          <p:cNvSpPr txBox="1">
            <a:spLocks noGrp="1"/>
          </p:cNvSpPr>
          <p:nvPr>
            <p:ph type="subTitle" idx="6"/>
          </p:nvPr>
        </p:nvSpPr>
        <p:spPr>
          <a:xfrm>
            <a:off x="5941268" y="3379075"/>
            <a:ext cx="2418900" cy="81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3">
    <p:spTree>
      <p:nvGrpSpPr>
        <p:cNvPr id="1" name="Shape 161"/>
        <p:cNvGrpSpPr/>
        <p:nvPr/>
      </p:nvGrpSpPr>
      <p:grpSpPr>
        <a:xfrm>
          <a:off x="0" y="0"/>
          <a:ext cx="0" cy="0"/>
          <a:chOff x="0" y="0"/>
          <a:chExt cx="0" cy="0"/>
        </a:xfrm>
      </p:grpSpPr>
      <p:sp>
        <p:nvSpPr>
          <p:cNvPr id="162" name="Google Shape;162;p30"/>
          <p:cNvSpPr/>
          <p:nvPr/>
        </p:nvSpPr>
        <p:spPr>
          <a:xfrm>
            <a:off x="125" y="0"/>
            <a:ext cx="9144000" cy="302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3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4" name="Google Shape;164;p30"/>
          <p:cNvSpPr txBox="1">
            <a:spLocks noGrp="1"/>
          </p:cNvSpPr>
          <p:nvPr>
            <p:ph type="ctrTitle" idx="2"/>
          </p:nvPr>
        </p:nvSpPr>
        <p:spPr>
          <a:xfrm>
            <a:off x="1520121" y="1456150"/>
            <a:ext cx="24645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5" name="Google Shape;165;p30"/>
          <p:cNvSpPr txBox="1">
            <a:spLocks noGrp="1"/>
          </p:cNvSpPr>
          <p:nvPr>
            <p:ph type="subTitle" idx="1"/>
          </p:nvPr>
        </p:nvSpPr>
        <p:spPr>
          <a:xfrm>
            <a:off x="1520125" y="1919300"/>
            <a:ext cx="24645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66" name="Google Shape;166;p30"/>
          <p:cNvSpPr txBox="1">
            <a:spLocks noGrp="1"/>
          </p:cNvSpPr>
          <p:nvPr>
            <p:ph type="ctrTitle" idx="3"/>
          </p:nvPr>
        </p:nvSpPr>
        <p:spPr>
          <a:xfrm>
            <a:off x="5155225" y="1456150"/>
            <a:ext cx="24591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7" name="Google Shape;167;p30"/>
          <p:cNvSpPr txBox="1">
            <a:spLocks noGrp="1"/>
          </p:cNvSpPr>
          <p:nvPr>
            <p:ph type="subTitle" idx="4"/>
          </p:nvPr>
        </p:nvSpPr>
        <p:spPr>
          <a:xfrm>
            <a:off x="5157905" y="1919300"/>
            <a:ext cx="24537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68" name="Google Shape;168;p30"/>
          <p:cNvSpPr txBox="1">
            <a:spLocks noGrp="1"/>
          </p:cNvSpPr>
          <p:nvPr>
            <p:ph type="ctrTitle" idx="5"/>
          </p:nvPr>
        </p:nvSpPr>
        <p:spPr>
          <a:xfrm>
            <a:off x="1524300" y="3286650"/>
            <a:ext cx="24645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9" name="Google Shape;169;p30"/>
          <p:cNvSpPr txBox="1">
            <a:spLocks noGrp="1"/>
          </p:cNvSpPr>
          <p:nvPr>
            <p:ph type="subTitle" idx="6"/>
          </p:nvPr>
        </p:nvSpPr>
        <p:spPr>
          <a:xfrm>
            <a:off x="1527000" y="3749800"/>
            <a:ext cx="24591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70" name="Google Shape;170;p30"/>
          <p:cNvSpPr txBox="1">
            <a:spLocks noGrp="1"/>
          </p:cNvSpPr>
          <p:nvPr>
            <p:ph type="ctrTitle" idx="7"/>
          </p:nvPr>
        </p:nvSpPr>
        <p:spPr>
          <a:xfrm>
            <a:off x="5155240" y="3286650"/>
            <a:ext cx="24591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2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71" name="Google Shape;171;p30"/>
          <p:cNvSpPr txBox="1">
            <a:spLocks noGrp="1"/>
          </p:cNvSpPr>
          <p:nvPr>
            <p:ph type="subTitle" idx="8"/>
          </p:nvPr>
        </p:nvSpPr>
        <p:spPr>
          <a:xfrm>
            <a:off x="5157929" y="3749800"/>
            <a:ext cx="24537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19">
    <p:spTree>
      <p:nvGrpSpPr>
        <p:cNvPr id="1" name="Shape 191"/>
        <p:cNvGrpSpPr/>
        <p:nvPr/>
      </p:nvGrpSpPr>
      <p:grpSpPr>
        <a:xfrm>
          <a:off x="0" y="0"/>
          <a:ext cx="0" cy="0"/>
          <a:chOff x="0" y="0"/>
          <a:chExt cx="0" cy="0"/>
        </a:xfrm>
      </p:grpSpPr>
      <p:sp>
        <p:nvSpPr>
          <p:cNvPr id="192" name="Google Shape;192;p33"/>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
  <p:cSld name="CUSTOM_19_1">
    <p:spTree>
      <p:nvGrpSpPr>
        <p:cNvPr id="1" name="Shape 193"/>
        <p:cNvGrpSpPr/>
        <p:nvPr/>
      </p:nvGrpSpPr>
      <p:grpSpPr>
        <a:xfrm>
          <a:off x="0" y="0"/>
          <a:ext cx="0" cy="0"/>
          <a:chOff x="0" y="0"/>
          <a:chExt cx="0" cy="0"/>
        </a:xfrm>
      </p:grpSpPr>
      <p:sp>
        <p:nvSpPr>
          <p:cNvPr id="194" name="Google Shape;194;p34"/>
          <p:cNvSpPr/>
          <p:nvPr/>
        </p:nvSpPr>
        <p:spPr>
          <a:xfrm>
            <a:off x="4213750" y="150"/>
            <a:ext cx="4930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195"/>
        <p:cNvGrpSpPr/>
        <p:nvPr/>
      </p:nvGrpSpPr>
      <p:grpSpPr>
        <a:xfrm>
          <a:off x="0" y="0"/>
          <a:ext cx="0" cy="0"/>
          <a:chOff x="0" y="0"/>
          <a:chExt cx="0" cy="0"/>
        </a:xfrm>
      </p:grpSpPr>
      <p:sp>
        <p:nvSpPr>
          <p:cNvPr id="196" name="Google Shape;196;p35"/>
          <p:cNvSpPr/>
          <p:nvPr/>
        </p:nvSpPr>
        <p:spPr>
          <a:xfrm>
            <a:off x="125" y="0"/>
            <a:ext cx="9144000" cy="122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125" y="0"/>
            <a:ext cx="9144000" cy="34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9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ubTitle" idx="1"/>
          </p:nvPr>
        </p:nvSpPr>
        <p:spPr>
          <a:xfrm>
            <a:off x="713225" y="3488838"/>
            <a:ext cx="3646200" cy="7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 name="Google Shape;18;p3"/>
          <p:cNvSpPr txBox="1">
            <a:spLocks noGrp="1"/>
          </p:cNvSpPr>
          <p:nvPr>
            <p:ph type="title" idx="2" hasCustomPrompt="1"/>
          </p:nvPr>
        </p:nvSpPr>
        <p:spPr>
          <a:xfrm>
            <a:off x="713225" y="928638"/>
            <a:ext cx="1796100" cy="10524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6000" b="0">
                <a:solidFill>
                  <a:schemeClr val="lt1"/>
                </a:solidFill>
                <a:latin typeface="Lexend Mega Black"/>
                <a:ea typeface="Lexend Mega Black"/>
                <a:cs typeface="Lexend Mega Black"/>
                <a:sym typeface="Lexend Mega Black"/>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125" y="1221650"/>
            <a:ext cx="4572000" cy="3921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sz="3300">
                <a:solidFill>
                  <a:schemeClr val="dk2"/>
                </a:solidFill>
              </a:defRPr>
            </a:lvl1pPr>
            <a:lvl2pPr lvl="1" rtl="0">
              <a:spcBef>
                <a:spcPts val="0"/>
              </a:spcBef>
              <a:spcAft>
                <a:spcPts val="0"/>
              </a:spcAft>
              <a:buClr>
                <a:schemeClr val="dk2"/>
              </a:buClr>
              <a:buSzPts val="3200"/>
              <a:buNone/>
              <a:defRPr>
                <a:solidFill>
                  <a:schemeClr val="dk2"/>
                </a:solidFill>
              </a:defRPr>
            </a:lvl2pPr>
            <a:lvl3pPr lvl="2" rtl="0">
              <a:spcBef>
                <a:spcPts val="0"/>
              </a:spcBef>
              <a:spcAft>
                <a:spcPts val="0"/>
              </a:spcAft>
              <a:buClr>
                <a:schemeClr val="dk2"/>
              </a:buClr>
              <a:buSzPts val="3200"/>
              <a:buNone/>
              <a:defRPr>
                <a:solidFill>
                  <a:schemeClr val="dk2"/>
                </a:solidFill>
              </a:defRPr>
            </a:lvl3pPr>
            <a:lvl4pPr lvl="3" rtl="0">
              <a:spcBef>
                <a:spcPts val="0"/>
              </a:spcBef>
              <a:spcAft>
                <a:spcPts val="0"/>
              </a:spcAft>
              <a:buClr>
                <a:schemeClr val="dk2"/>
              </a:buClr>
              <a:buSzPts val="3200"/>
              <a:buNone/>
              <a:defRPr>
                <a:solidFill>
                  <a:schemeClr val="dk2"/>
                </a:solidFill>
              </a:defRPr>
            </a:lvl4pPr>
            <a:lvl5pPr lvl="4" rtl="0">
              <a:spcBef>
                <a:spcPts val="0"/>
              </a:spcBef>
              <a:spcAft>
                <a:spcPts val="0"/>
              </a:spcAft>
              <a:buClr>
                <a:schemeClr val="dk2"/>
              </a:buClr>
              <a:buSzPts val="3200"/>
              <a:buNone/>
              <a:defRPr>
                <a:solidFill>
                  <a:schemeClr val="dk2"/>
                </a:solidFill>
              </a:defRPr>
            </a:lvl5pPr>
            <a:lvl6pPr lvl="5" rtl="0">
              <a:spcBef>
                <a:spcPts val="0"/>
              </a:spcBef>
              <a:spcAft>
                <a:spcPts val="0"/>
              </a:spcAft>
              <a:buClr>
                <a:schemeClr val="dk2"/>
              </a:buClr>
              <a:buSzPts val="3200"/>
              <a:buNone/>
              <a:defRPr>
                <a:solidFill>
                  <a:schemeClr val="dk2"/>
                </a:solidFill>
              </a:defRPr>
            </a:lvl6pPr>
            <a:lvl7pPr lvl="6" rtl="0">
              <a:spcBef>
                <a:spcPts val="0"/>
              </a:spcBef>
              <a:spcAft>
                <a:spcPts val="0"/>
              </a:spcAft>
              <a:buClr>
                <a:schemeClr val="dk2"/>
              </a:buClr>
              <a:buSzPts val="3200"/>
              <a:buNone/>
              <a:defRPr>
                <a:solidFill>
                  <a:schemeClr val="dk2"/>
                </a:solidFill>
              </a:defRPr>
            </a:lvl7pPr>
            <a:lvl8pPr lvl="7" rtl="0">
              <a:spcBef>
                <a:spcPts val="0"/>
              </a:spcBef>
              <a:spcAft>
                <a:spcPts val="0"/>
              </a:spcAft>
              <a:buClr>
                <a:schemeClr val="dk2"/>
              </a:buClr>
              <a:buSzPts val="3200"/>
              <a:buNone/>
              <a:defRPr>
                <a:solidFill>
                  <a:schemeClr val="dk2"/>
                </a:solidFill>
              </a:defRPr>
            </a:lvl8pPr>
            <a:lvl9pPr lvl="8" rtl="0">
              <a:spcBef>
                <a:spcPts val="0"/>
              </a:spcBef>
              <a:spcAft>
                <a:spcPts val="0"/>
              </a:spcAft>
              <a:buClr>
                <a:schemeClr val="dk2"/>
              </a:buClr>
              <a:buSzPts val="3200"/>
              <a:buNone/>
              <a:defRPr>
                <a:solidFill>
                  <a:schemeClr val="dk2"/>
                </a:solidFill>
              </a:defRPr>
            </a:lvl9pPr>
          </a:lstStyle>
          <a:p>
            <a:endParaRPr/>
          </a:p>
        </p:txBody>
      </p:sp>
      <p:sp>
        <p:nvSpPr>
          <p:cNvPr id="26" name="Google Shape;26;p5"/>
          <p:cNvSpPr txBox="1">
            <a:spLocks noGrp="1"/>
          </p:cNvSpPr>
          <p:nvPr>
            <p:ph type="ctrTitle" idx="2"/>
          </p:nvPr>
        </p:nvSpPr>
        <p:spPr>
          <a:xfrm>
            <a:off x="918313" y="2012775"/>
            <a:ext cx="27441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2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27" name="Google Shape;27;p5"/>
          <p:cNvSpPr txBox="1">
            <a:spLocks noGrp="1"/>
          </p:cNvSpPr>
          <p:nvPr>
            <p:ph type="subTitle" idx="1"/>
          </p:nvPr>
        </p:nvSpPr>
        <p:spPr>
          <a:xfrm>
            <a:off x="918313" y="2777425"/>
            <a:ext cx="2738100" cy="9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000"/>
              <a:buNone/>
              <a:defRPr sz="1400">
                <a:solidFill>
                  <a:schemeClr val="lt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8" name="Google Shape;28;p5"/>
          <p:cNvSpPr txBox="1">
            <a:spLocks noGrp="1"/>
          </p:cNvSpPr>
          <p:nvPr>
            <p:ph type="ctrTitle" idx="3"/>
          </p:nvPr>
        </p:nvSpPr>
        <p:spPr>
          <a:xfrm>
            <a:off x="5481588" y="2012775"/>
            <a:ext cx="27441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200"/>
              <a:buNone/>
              <a:defRPr sz="2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29" name="Google Shape;29;p5"/>
          <p:cNvSpPr txBox="1">
            <a:spLocks noGrp="1"/>
          </p:cNvSpPr>
          <p:nvPr>
            <p:ph type="subTitle" idx="4"/>
          </p:nvPr>
        </p:nvSpPr>
        <p:spPr>
          <a:xfrm>
            <a:off x="5481588" y="2777325"/>
            <a:ext cx="2738100" cy="9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0" name="Google Shape;30;p5"/>
          <p:cNvSpPr/>
          <p:nvPr/>
        </p:nvSpPr>
        <p:spPr>
          <a:xfrm>
            <a:off x="4567650" y="1221650"/>
            <a:ext cx="4572000" cy="392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125" y="75"/>
            <a:ext cx="91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flipH="1">
            <a:off x="713100" y="1256300"/>
            <a:ext cx="3858900" cy="1066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35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flipH="1">
            <a:off x="713100" y="2407275"/>
            <a:ext cx="3858900" cy="14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
        <p:cNvGrpSpPr/>
        <p:nvPr/>
      </p:nvGrpSpPr>
      <p:grpSpPr>
        <a:xfrm>
          <a:off x="0" y="0"/>
          <a:ext cx="0" cy="0"/>
          <a:chOff x="0" y="0"/>
          <a:chExt cx="0" cy="0"/>
        </a:xfrm>
      </p:grpSpPr>
      <p:sp>
        <p:nvSpPr>
          <p:cNvPr id="56" name="Google Shape;56;p13"/>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sz="3300">
                <a:solidFill>
                  <a:schemeClr val="dk2"/>
                </a:solidFill>
              </a:defRPr>
            </a:lvl1pPr>
            <a:lvl2pPr lvl="1" rtl="0">
              <a:spcBef>
                <a:spcPts val="0"/>
              </a:spcBef>
              <a:spcAft>
                <a:spcPts val="0"/>
              </a:spcAft>
              <a:buClr>
                <a:schemeClr val="dk2"/>
              </a:buClr>
              <a:buSzPts val="3200"/>
              <a:buNone/>
              <a:defRPr>
                <a:solidFill>
                  <a:schemeClr val="dk2"/>
                </a:solidFill>
              </a:defRPr>
            </a:lvl2pPr>
            <a:lvl3pPr lvl="2" rtl="0">
              <a:spcBef>
                <a:spcPts val="0"/>
              </a:spcBef>
              <a:spcAft>
                <a:spcPts val="0"/>
              </a:spcAft>
              <a:buClr>
                <a:schemeClr val="dk2"/>
              </a:buClr>
              <a:buSzPts val="3200"/>
              <a:buNone/>
              <a:defRPr>
                <a:solidFill>
                  <a:schemeClr val="dk2"/>
                </a:solidFill>
              </a:defRPr>
            </a:lvl3pPr>
            <a:lvl4pPr lvl="3" rtl="0">
              <a:spcBef>
                <a:spcPts val="0"/>
              </a:spcBef>
              <a:spcAft>
                <a:spcPts val="0"/>
              </a:spcAft>
              <a:buClr>
                <a:schemeClr val="dk2"/>
              </a:buClr>
              <a:buSzPts val="3200"/>
              <a:buNone/>
              <a:defRPr>
                <a:solidFill>
                  <a:schemeClr val="dk2"/>
                </a:solidFill>
              </a:defRPr>
            </a:lvl4pPr>
            <a:lvl5pPr lvl="4" rtl="0">
              <a:spcBef>
                <a:spcPts val="0"/>
              </a:spcBef>
              <a:spcAft>
                <a:spcPts val="0"/>
              </a:spcAft>
              <a:buClr>
                <a:schemeClr val="dk2"/>
              </a:buClr>
              <a:buSzPts val="3200"/>
              <a:buNone/>
              <a:defRPr>
                <a:solidFill>
                  <a:schemeClr val="dk2"/>
                </a:solidFill>
              </a:defRPr>
            </a:lvl5pPr>
            <a:lvl6pPr lvl="5" rtl="0">
              <a:spcBef>
                <a:spcPts val="0"/>
              </a:spcBef>
              <a:spcAft>
                <a:spcPts val="0"/>
              </a:spcAft>
              <a:buClr>
                <a:schemeClr val="dk2"/>
              </a:buClr>
              <a:buSzPts val="3200"/>
              <a:buNone/>
              <a:defRPr>
                <a:solidFill>
                  <a:schemeClr val="dk2"/>
                </a:solidFill>
              </a:defRPr>
            </a:lvl6pPr>
            <a:lvl7pPr lvl="6" rtl="0">
              <a:spcBef>
                <a:spcPts val="0"/>
              </a:spcBef>
              <a:spcAft>
                <a:spcPts val="0"/>
              </a:spcAft>
              <a:buClr>
                <a:schemeClr val="dk2"/>
              </a:buClr>
              <a:buSzPts val="3200"/>
              <a:buNone/>
              <a:defRPr>
                <a:solidFill>
                  <a:schemeClr val="dk2"/>
                </a:solidFill>
              </a:defRPr>
            </a:lvl7pPr>
            <a:lvl8pPr lvl="7" rtl="0">
              <a:spcBef>
                <a:spcPts val="0"/>
              </a:spcBef>
              <a:spcAft>
                <a:spcPts val="0"/>
              </a:spcAft>
              <a:buClr>
                <a:schemeClr val="dk2"/>
              </a:buClr>
              <a:buSzPts val="3200"/>
              <a:buNone/>
              <a:defRPr>
                <a:solidFill>
                  <a:schemeClr val="dk2"/>
                </a:solidFill>
              </a:defRPr>
            </a:lvl8pPr>
            <a:lvl9pPr lvl="8" rtl="0">
              <a:spcBef>
                <a:spcPts val="0"/>
              </a:spcBef>
              <a:spcAft>
                <a:spcPts val="0"/>
              </a:spcAft>
              <a:buClr>
                <a:schemeClr val="dk2"/>
              </a:buClr>
              <a:buSzPts val="3200"/>
              <a:buNone/>
              <a:defRPr>
                <a:solidFill>
                  <a:schemeClr val="dk2"/>
                </a:solidFill>
              </a:defRPr>
            </a:lvl9pPr>
          </a:lstStyle>
          <a:p>
            <a:endParaRPr/>
          </a:p>
        </p:txBody>
      </p:sp>
      <p:sp>
        <p:nvSpPr>
          <p:cNvPr id="58" name="Google Shape;58;p13"/>
          <p:cNvSpPr txBox="1">
            <a:spLocks noGrp="1"/>
          </p:cNvSpPr>
          <p:nvPr>
            <p:ph type="ctrTitle" idx="2"/>
          </p:nvPr>
        </p:nvSpPr>
        <p:spPr>
          <a:xfrm>
            <a:off x="1509552" y="1542775"/>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9" name="Google Shape;59;p13"/>
          <p:cNvSpPr txBox="1">
            <a:spLocks noGrp="1"/>
          </p:cNvSpPr>
          <p:nvPr>
            <p:ph type="subTitle" idx="1"/>
          </p:nvPr>
        </p:nvSpPr>
        <p:spPr>
          <a:xfrm>
            <a:off x="1509550" y="1956396"/>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3"/>
          <p:cNvSpPr txBox="1">
            <a:spLocks noGrp="1"/>
          </p:cNvSpPr>
          <p:nvPr>
            <p:ph type="title" idx="3" hasCustomPrompt="1"/>
          </p:nvPr>
        </p:nvSpPr>
        <p:spPr>
          <a:xfrm>
            <a:off x="713350" y="1610524"/>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a:spLocks noGrp="1"/>
          </p:cNvSpPr>
          <p:nvPr>
            <p:ph type="ctrTitle" idx="4"/>
          </p:nvPr>
        </p:nvSpPr>
        <p:spPr>
          <a:xfrm>
            <a:off x="1509552" y="2608188"/>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2" name="Google Shape;62;p13"/>
          <p:cNvSpPr txBox="1">
            <a:spLocks noGrp="1"/>
          </p:cNvSpPr>
          <p:nvPr>
            <p:ph type="subTitle" idx="5"/>
          </p:nvPr>
        </p:nvSpPr>
        <p:spPr>
          <a:xfrm>
            <a:off x="1509550" y="3022750"/>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3" name="Google Shape;63;p13"/>
          <p:cNvSpPr txBox="1">
            <a:spLocks noGrp="1"/>
          </p:cNvSpPr>
          <p:nvPr>
            <p:ph type="title" idx="6" hasCustomPrompt="1"/>
          </p:nvPr>
        </p:nvSpPr>
        <p:spPr>
          <a:xfrm>
            <a:off x="713350" y="2683168"/>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a:spLocks noGrp="1"/>
          </p:cNvSpPr>
          <p:nvPr>
            <p:ph type="ctrTitle" idx="7"/>
          </p:nvPr>
        </p:nvSpPr>
        <p:spPr>
          <a:xfrm>
            <a:off x="1509552" y="3673601"/>
            <a:ext cx="2724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5" name="Google Shape;65;p13"/>
          <p:cNvSpPr txBox="1">
            <a:spLocks noGrp="1"/>
          </p:cNvSpPr>
          <p:nvPr>
            <p:ph type="subTitle" idx="8"/>
          </p:nvPr>
        </p:nvSpPr>
        <p:spPr>
          <a:xfrm>
            <a:off x="1509550" y="4087700"/>
            <a:ext cx="2724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6" name="Google Shape;66;p13"/>
          <p:cNvSpPr txBox="1">
            <a:spLocks noGrp="1"/>
          </p:cNvSpPr>
          <p:nvPr>
            <p:ph type="title" idx="9" hasCustomPrompt="1"/>
          </p:nvPr>
        </p:nvSpPr>
        <p:spPr>
          <a:xfrm>
            <a:off x="713350" y="3746443"/>
            <a:ext cx="859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3"/>
          <p:cNvSpPr txBox="1">
            <a:spLocks noGrp="1"/>
          </p:cNvSpPr>
          <p:nvPr>
            <p:ph type="ctrTitle" idx="13"/>
          </p:nvPr>
        </p:nvSpPr>
        <p:spPr>
          <a:xfrm>
            <a:off x="5711369" y="1542775"/>
            <a:ext cx="2727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3"/>
          <p:cNvSpPr txBox="1">
            <a:spLocks noGrp="1"/>
          </p:cNvSpPr>
          <p:nvPr>
            <p:ph type="subTitle" idx="14"/>
          </p:nvPr>
        </p:nvSpPr>
        <p:spPr>
          <a:xfrm>
            <a:off x="5712254" y="1956396"/>
            <a:ext cx="2721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title" idx="15" hasCustomPrompt="1"/>
          </p:nvPr>
        </p:nvSpPr>
        <p:spPr>
          <a:xfrm>
            <a:off x="4914511" y="1610524"/>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3"/>
          <p:cNvSpPr txBox="1">
            <a:spLocks noGrp="1"/>
          </p:cNvSpPr>
          <p:nvPr>
            <p:ph type="ctrTitle" idx="16"/>
          </p:nvPr>
        </p:nvSpPr>
        <p:spPr>
          <a:xfrm>
            <a:off x="5711369" y="2608180"/>
            <a:ext cx="2727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 name="Google Shape;71;p13"/>
          <p:cNvSpPr txBox="1">
            <a:spLocks noGrp="1"/>
          </p:cNvSpPr>
          <p:nvPr>
            <p:ph type="subTitle" idx="17"/>
          </p:nvPr>
        </p:nvSpPr>
        <p:spPr>
          <a:xfrm>
            <a:off x="5712254" y="3021326"/>
            <a:ext cx="2721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title" idx="18" hasCustomPrompt="1"/>
          </p:nvPr>
        </p:nvSpPr>
        <p:spPr>
          <a:xfrm>
            <a:off x="4914511" y="2683168"/>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a:spLocks noGrp="1"/>
          </p:cNvSpPr>
          <p:nvPr>
            <p:ph type="ctrTitle" idx="19"/>
          </p:nvPr>
        </p:nvSpPr>
        <p:spPr>
          <a:xfrm>
            <a:off x="5712247" y="3673575"/>
            <a:ext cx="27219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9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4" name="Google Shape;74;p13"/>
          <p:cNvSpPr txBox="1">
            <a:spLocks noGrp="1"/>
          </p:cNvSpPr>
          <p:nvPr>
            <p:ph type="subTitle" idx="20"/>
          </p:nvPr>
        </p:nvSpPr>
        <p:spPr>
          <a:xfrm>
            <a:off x="5712248" y="4086725"/>
            <a:ext cx="2727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5" name="Google Shape;75;p13"/>
          <p:cNvSpPr txBox="1">
            <a:spLocks noGrp="1"/>
          </p:cNvSpPr>
          <p:nvPr>
            <p:ph type="title" idx="21" hasCustomPrompt="1"/>
          </p:nvPr>
        </p:nvSpPr>
        <p:spPr>
          <a:xfrm>
            <a:off x="4914511" y="3746443"/>
            <a:ext cx="8637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a:solidFill>
                  <a:schemeClr val="lt1"/>
                </a:solidFill>
                <a:latin typeface="Lexend Mega Black"/>
                <a:ea typeface="Lexend Mega Black"/>
                <a:cs typeface="Lexend Mega Black"/>
                <a:sym typeface="Lexend Mega Black"/>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76"/>
        <p:cNvGrpSpPr/>
        <p:nvPr/>
      </p:nvGrpSpPr>
      <p:grpSpPr>
        <a:xfrm>
          <a:off x="0" y="0"/>
          <a:ext cx="0" cy="0"/>
          <a:chOff x="0" y="0"/>
          <a:chExt cx="0" cy="0"/>
        </a:xfrm>
      </p:grpSpPr>
      <p:sp>
        <p:nvSpPr>
          <p:cNvPr id="77" name="Google Shape;77;p14"/>
          <p:cNvSpPr/>
          <p:nvPr/>
        </p:nvSpPr>
        <p:spPr>
          <a:xfrm>
            <a:off x="0" y="-75"/>
            <a:ext cx="9144000" cy="257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1"/>
          </p:nvPr>
        </p:nvSpPr>
        <p:spPr>
          <a:xfrm>
            <a:off x="713225" y="2870075"/>
            <a:ext cx="5211600" cy="124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200">
                <a:solidFill>
                  <a:schemeClr val="dk1"/>
                </a:solidFill>
              </a:defRPr>
            </a:lvl1pPr>
            <a:lvl2pPr lvl="1" rtl="0">
              <a:spcBef>
                <a:spcPts val="0"/>
              </a:spcBef>
              <a:spcAft>
                <a:spcPts val="0"/>
              </a:spcAft>
              <a:buNone/>
              <a:defRPr sz="2200">
                <a:solidFill>
                  <a:schemeClr val="dk1"/>
                </a:solidFill>
              </a:defRPr>
            </a:lvl2pPr>
            <a:lvl3pPr lvl="2" rtl="0">
              <a:spcBef>
                <a:spcPts val="0"/>
              </a:spcBef>
              <a:spcAft>
                <a:spcPts val="0"/>
              </a:spcAft>
              <a:buNone/>
              <a:defRPr sz="2200">
                <a:solidFill>
                  <a:schemeClr val="dk1"/>
                </a:solidFill>
              </a:defRPr>
            </a:lvl3pPr>
            <a:lvl4pPr lvl="3" rtl="0">
              <a:spcBef>
                <a:spcPts val="0"/>
              </a:spcBef>
              <a:spcAft>
                <a:spcPts val="0"/>
              </a:spcAft>
              <a:buNone/>
              <a:defRPr sz="2200">
                <a:solidFill>
                  <a:schemeClr val="dk1"/>
                </a:solidFill>
              </a:defRPr>
            </a:lvl4pPr>
            <a:lvl5pPr lvl="4" rtl="0">
              <a:spcBef>
                <a:spcPts val="0"/>
              </a:spcBef>
              <a:spcAft>
                <a:spcPts val="0"/>
              </a:spcAft>
              <a:buNone/>
              <a:defRPr sz="2200">
                <a:solidFill>
                  <a:schemeClr val="dk1"/>
                </a:solidFill>
              </a:defRPr>
            </a:lvl5pPr>
            <a:lvl6pPr lvl="5" rtl="0">
              <a:spcBef>
                <a:spcPts val="0"/>
              </a:spcBef>
              <a:spcAft>
                <a:spcPts val="0"/>
              </a:spcAft>
              <a:buNone/>
              <a:defRPr sz="2200">
                <a:solidFill>
                  <a:schemeClr val="dk1"/>
                </a:solidFill>
              </a:defRPr>
            </a:lvl6pPr>
            <a:lvl7pPr lvl="6" rtl="0">
              <a:spcBef>
                <a:spcPts val="0"/>
              </a:spcBef>
              <a:spcAft>
                <a:spcPts val="0"/>
              </a:spcAft>
              <a:buNone/>
              <a:defRPr sz="2200">
                <a:solidFill>
                  <a:schemeClr val="dk1"/>
                </a:solidFill>
              </a:defRPr>
            </a:lvl7pPr>
            <a:lvl8pPr lvl="7" rtl="0">
              <a:spcBef>
                <a:spcPts val="0"/>
              </a:spcBef>
              <a:spcAft>
                <a:spcPts val="0"/>
              </a:spcAft>
              <a:buNone/>
              <a:defRPr sz="2200">
                <a:solidFill>
                  <a:schemeClr val="dk1"/>
                </a:solidFill>
              </a:defRPr>
            </a:lvl8pPr>
            <a:lvl9pPr lvl="8" rtl="0">
              <a:spcBef>
                <a:spcPts val="0"/>
              </a:spcBef>
              <a:spcAft>
                <a:spcPts val="0"/>
              </a:spcAft>
              <a:buNone/>
              <a:defRPr sz="2200">
                <a:solidFill>
                  <a:schemeClr val="dk1"/>
                </a:solidFill>
              </a:defRPr>
            </a:lvl9pPr>
          </a:lstStyle>
          <a:p>
            <a:endParaRPr/>
          </a:p>
        </p:txBody>
      </p:sp>
      <p:sp>
        <p:nvSpPr>
          <p:cNvPr id="79" name="Google Shape;79;p14"/>
          <p:cNvSpPr txBox="1">
            <a:spLocks noGrp="1"/>
          </p:cNvSpPr>
          <p:nvPr>
            <p:ph type="subTitle" idx="2"/>
          </p:nvPr>
        </p:nvSpPr>
        <p:spPr>
          <a:xfrm>
            <a:off x="713225" y="4037800"/>
            <a:ext cx="4385700" cy="45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atin typeface="Lexend Mega"/>
                <a:ea typeface="Lexend Mega"/>
                <a:cs typeface="Lexend Mega"/>
                <a:sym typeface="Lexend Mega"/>
              </a:defRPr>
            </a:lvl1pPr>
            <a:lvl2pPr lvl="1" rtl="0">
              <a:spcBef>
                <a:spcPts val="1600"/>
              </a:spcBef>
              <a:spcAft>
                <a:spcPts val="0"/>
              </a:spcAft>
              <a:buNone/>
              <a:defRPr sz="2000" b="1">
                <a:latin typeface="Lexend Mega"/>
                <a:ea typeface="Lexend Mega"/>
                <a:cs typeface="Lexend Mega"/>
                <a:sym typeface="Lexend Mega"/>
              </a:defRPr>
            </a:lvl2pPr>
            <a:lvl3pPr lvl="2" rtl="0">
              <a:spcBef>
                <a:spcPts val="1600"/>
              </a:spcBef>
              <a:spcAft>
                <a:spcPts val="0"/>
              </a:spcAft>
              <a:buNone/>
              <a:defRPr sz="2000" b="1">
                <a:latin typeface="Lexend Mega"/>
                <a:ea typeface="Lexend Mega"/>
                <a:cs typeface="Lexend Mega"/>
                <a:sym typeface="Lexend Mega"/>
              </a:defRPr>
            </a:lvl3pPr>
            <a:lvl4pPr lvl="3" rtl="0">
              <a:spcBef>
                <a:spcPts val="1600"/>
              </a:spcBef>
              <a:spcAft>
                <a:spcPts val="0"/>
              </a:spcAft>
              <a:buNone/>
              <a:defRPr sz="2000" b="1">
                <a:latin typeface="Lexend Mega"/>
                <a:ea typeface="Lexend Mega"/>
                <a:cs typeface="Lexend Mega"/>
                <a:sym typeface="Lexend Mega"/>
              </a:defRPr>
            </a:lvl4pPr>
            <a:lvl5pPr lvl="4" rtl="0">
              <a:spcBef>
                <a:spcPts val="1600"/>
              </a:spcBef>
              <a:spcAft>
                <a:spcPts val="0"/>
              </a:spcAft>
              <a:buNone/>
              <a:defRPr sz="2000" b="1">
                <a:latin typeface="Lexend Mega"/>
                <a:ea typeface="Lexend Mega"/>
                <a:cs typeface="Lexend Mega"/>
                <a:sym typeface="Lexend Mega"/>
              </a:defRPr>
            </a:lvl5pPr>
            <a:lvl6pPr lvl="5" rtl="0">
              <a:spcBef>
                <a:spcPts val="1600"/>
              </a:spcBef>
              <a:spcAft>
                <a:spcPts val="0"/>
              </a:spcAft>
              <a:buNone/>
              <a:defRPr sz="2000" b="1">
                <a:latin typeface="Lexend Mega"/>
                <a:ea typeface="Lexend Mega"/>
                <a:cs typeface="Lexend Mega"/>
                <a:sym typeface="Lexend Mega"/>
              </a:defRPr>
            </a:lvl6pPr>
            <a:lvl7pPr lvl="6" rtl="0">
              <a:spcBef>
                <a:spcPts val="1600"/>
              </a:spcBef>
              <a:spcAft>
                <a:spcPts val="0"/>
              </a:spcAft>
              <a:buNone/>
              <a:defRPr sz="2000" b="1">
                <a:latin typeface="Lexend Mega"/>
                <a:ea typeface="Lexend Mega"/>
                <a:cs typeface="Lexend Mega"/>
                <a:sym typeface="Lexend Mega"/>
              </a:defRPr>
            </a:lvl7pPr>
            <a:lvl8pPr lvl="7" rtl="0">
              <a:spcBef>
                <a:spcPts val="1600"/>
              </a:spcBef>
              <a:spcAft>
                <a:spcPts val="0"/>
              </a:spcAft>
              <a:buNone/>
              <a:defRPr sz="2000" b="1">
                <a:latin typeface="Lexend Mega"/>
                <a:ea typeface="Lexend Mega"/>
                <a:cs typeface="Lexend Mega"/>
                <a:sym typeface="Lexend Mega"/>
              </a:defRPr>
            </a:lvl8pPr>
            <a:lvl9pPr lvl="8" rtl="0">
              <a:spcBef>
                <a:spcPts val="1600"/>
              </a:spcBef>
              <a:spcAft>
                <a:spcPts val="1600"/>
              </a:spcAft>
              <a:buNone/>
              <a:defRPr sz="2000" b="1">
                <a:latin typeface="Lexend Mega"/>
                <a:ea typeface="Lexend Mega"/>
                <a:cs typeface="Lexend Mega"/>
                <a:sym typeface="Lexend Meg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80"/>
        <p:cNvGrpSpPr/>
        <p:nvPr/>
      </p:nvGrpSpPr>
      <p:grpSpPr>
        <a:xfrm>
          <a:off x="0" y="0"/>
          <a:ext cx="0" cy="0"/>
          <a:chOff x="0" y="0"/>
          <a:chExt cx="0" cy="0"/>
        </a:xfrm>
      </p:grpSpPr>
      <p:sp>
        <p:nvSpPr>
          <p:cNvPr id="81" name="Google Shape;81;p15"/>
          <p:cNvSpPr/>
          <p:nvPr/>
        </p:nvSpPr>
        <p:spPr>
          <a:xfrm>
            <a:off x="125" y="0"/>
            <a:ext cx="9144000" cy="34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15"/>
          <p:cNvSpPr txBox="1">
            <a:spLocks noGrp="1"/>
          </p:cNvSpPr>
          <p:nvPr>
            <p:ph type="title"/>
          </p:nvPr>
        </p:nvSpPr>
        <p:spPr>
          <a:xfrm flipH="1">
            <a:off x="3260575" y="2050538"/>
            <a:ext cx="5170200" cy="13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900">
                <a:solidFill>
                  <a:schemeClr val="lt1"/>
                </a:solidFill>
              </a:defRPr>
            </a:lvl1pPr>
            <a:lvl2pPr lvl="1" algn="r" rtl="0">
              <a:spcBef>
                <a:spcPts val="0"/>
              </a:spcBef>
              <a:spcAft>
                <a:spcPts val="0"/>
              </a:spcAft>
              <a:buClr>
                <a:schemeClr val="dk2"/>
              </a:buClr>
              <a:buSzPts val="3600"/>
              <a:buNone/>
              <a:defRPr sz="3600">
                <a:solidFill>
                  <a:schemeClr val="dk2"/>
                </a:solidFill>
              </a:defRPr>
            </a:lvl2pPr>
            <a:lvl3pPr lvl="2" algn="r" rtl="0">
              <a:spcBef>
                <a:spcPts val="0"/>
              </a:spcBef>
              <a:spcAft>
                <a:spcPts val="0"/>
              </a:spcAft>
              <a:buClr>
                <a:schemeClr val="dk2"/>
              </a:buClr>
              <a:buSzPts val="3600"/>
              <a:buNone/>
              <a:defRPr sz="3600">
                <a:solidFill>
                  <a:schemeClr val="dk2"/>
                </a:solidFill>
              </a:defRPr>
            </a:lvl3pPr>
            <a:lvl4pPr lvl="3" algn="r" rtl="0">
              <a:spcBef>
                <a:spcPts val="0"/>
              </a:spcBef>
              <a:spcAft>
                <a:spcPts val="0"/>
              </a:spcAft>
              <a:buClr>
                <a:schemeClr val="dk2"/>
              </a:buClr>
              <a:buSzPts val="3600"/>
              <a:buNone/>
              <a:defRPr sz="3600">
                <a:solidFill>
                  <a:schemeClr val="dk2"/>
                </a:solidFill>
              </a:defRPr>
            </a:lvl4pPr>
            <a:lvl5pPr lvl="4" algn="r" rtl="0">
              <a:spcBef>
                <a:spcPts val="0"/>
              </a:spcBef>
              <a:spcAft>
                <a:spcPts val="0"/>
              </a:spcAft>
              <a:buClr>
                <a:schemeClr val="dk2"/>
              </a:buClr>
              <a:buSzPts val="3600"/>
              <a:buNone/>
              <a:defRPr sz="3600">
                <a:solidFill>
                  <a:schemeClr val="dk2"/>
                </a:solidFill>
              </a:defRPr>
            </a:lvl5pPr>
            <a:lvl6pPr lvl="5" algn="r" rtl="0">
              <a:spcBef>
                <a:spcPts val="0"/>
              </a:spcBef>
              <a:spcAft>
                <a:spcPts val="0"/>
              </a:spcAft>
              <a:buClr>
                <a:schemeClr val="dk2"/>
              </a:buClr>
              <a:buSzPts val="3600"/>
              <a:buNone/>
              <a:defRPr sz="3600">
                <a:solidFill>
                  <a:schemeClr val="dk2"/>
                </a:solidFill>
              </a:defRPr>
            </a:lvl6pPr>
            <a:lvl7pPr lvl="6" algn="r" rtl="0">
              <a:spcBef>
                <a:spcPts val="0"/>
              </a:spcBef>
              <a:spcAft>
                <a:spcPts val="0"/>
              </a:spcAft>
              <a:buClr>
                <a:schemeClr val="dk2"/>
              </a:buClr>
              <a:buSzPts val="3600"/>
              <a:buNone/>
              <a:defRPr sz="3600">
                <a:solidFill>
                  <a:schemeClr val="dk2"/>
                </a:solidFill>
              </a:defRPr>
            </a:lvl7pPr>
            <a:lvl8pPr lvl="7" algn="r" rtl="0">
              <a:spcBef>
                <a:spcPts val="0"/>
              </a:spcBef>
              <a:spcAft>
                <a:spcPts val="0"/>
              </a:spcAft>
              <a:buClr>
                <a:schemeClr val="dk2"/>
              </a:buClr>
              <a:buSzPts val="3600"/>
              <a:buNone/>
              <a:defRPr sz="3600">
                <a:solidFill>
                  <a:schemeClr val="dk2"/>
                </a:solidFill>
              </a:defRPr>
            </a:lvl8pPr>
            <a:lvl9pPr lvl="8" algn="r" rtl="0">
              <a:spcBef>
                <a:spcPts val="0"/>
              </a:spcBef>
              <a:spcAft>
                <a:spcPts val="0"/>
              </a:spcAft>
              <a:buClr>
                <a:schemeClr val="dk2"/>
              </a:buClr>
              <a:buSzPts val="3600"/>
              <a:buNone/>
              <a:defRPr sz="3600">
                <a:solidFill>
                  <a:schemeClr val="dk2"/>
                </a:solidFill>
              </a:defRPr>
            </a:lvl9pPr>
          </a:lstStyle>
          <a:p>
            <a:endParaRPr/>
          </a:p>
        </p:txBody>
      </p:sp>
      <p:sp>
        <p:nvSpPr>
          <p:cNvPr id="83" name="Google Shape;83;p15"/>
          <p:cNvSpPr txBox="1">
            <a:spLocks noGrp="1"/>
          </p:cNvSpPr>
          <p:nvPr>
            <p:ph type="subTitle" idx="1"/>
          </p:nvPr>
        </p:nvSpPr>
        <p:spPr>
          <a:xfrm flipH="1">
            <a:off x="5266675" y="3486913"/>
            <a:ext cx="3164100" cy="7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84" name="Google Shape;84;p15"/>
          <p:cNvSpPr txBox="1">
            <a:spLocks noGrp="1"/>
          </p:cNvSpPr>
          <p:nvPr>
            <p:ph type="title" idx="2" hasCustomPrompt="1"/>
          </p:nvPr>
        </p:nvSpPr>
        <p:spPr>
          <a:xfrm flipH="1">
            <a:off x="6634675" y="924500"/>
            <a:ext cx="1796100" cy="105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8900"/>
              <a:buNone/>
              <a:defRPr sz="6000" b="0">
                <a:solidFill>
                  <a:schemeClr val="lt1"/>
                </a:solidFill>
                <a:latin typeface="Lexend Mega Black"/>
                <a:ea typeface="Lexend Mega Black"/>
                <a:cs typeface="Lexend Mega Black"/>
                <a:sym typeface="Lexend Mega Black"/>
              </a:defRPr>
            </a:lvl1pPr>
            <a:lvl2pPr lvl="1" algn="r" rtl="0">
              <a:spcBef>
                <a:spcPts val="0"/>
              </a:spcBef>
              <a:spcAft>
                <a:spcPts val="0"/>
              </a:spcAft>
              <a:buClr>
                <a:schemeClr val="dk2"/>
              </a:buClr>
              <a:buSzPts val="8900"/>
              <a:buNone/>
              <a:defRPr sz="8900">
                <a:solidFill>
                  <a:schemeClr val="dk2"/>
                </a:solidFill>
              </a:defRPr>
            </a:lvl2pPr>
            <a:lvl3pPr lvl="2" algn="r" rtl="0">
              <a:spcBef>
                <a:spcPts val="0"/>
              </a:spcBef>
              <a:spcAft>
                <a:spcPts val="0"/>
              </a:spcAft>
              <a:buClr>
                <a:schemeClr val="dk2"/>
              </a:buClr>
              <a:buSzPts val="8900"/>
              <a:buNone/>
              <a:defRPr sz="8900">
                <a:solidFill>
                  <a:schemeClr val="dk2"/>
                </a:solidFill>
              </a:defRPr>
            </a:lvl3pPr>
            <a:lvl4pPr lvl="3" algn="r" rtl="0">
              <a:spcBef>
                <a:spcPts val="0"/>
              </a:spcBef>
              <a:spcAft>
                <a:spcPts val="0"/>
              </a:spcAft>
              <a:buClr>
                <a:schemeClr val="dk2"/>
              </a:buClr>
              <a:buSzPts val="8900"/>
              <a:buNone/>
              <a:defRPr sz="8900">
                <a:solidFill>
                  <a:schemeClr val="dk2"/>
                </a:solidFill>
              </a:defRPr>
            </a:lvl4pPr>
            <a:lvl5pPr lvl="4" algn="r" rtl="0">
              <a:spcBef>
                <a:spcPts val="0"/>
              </a:spcBef>
              <a:spcAft>
                <a:spcPts val="0"/>
              </a:spcAft>
              <a:buClr>
                <a:schemeClr val="dk2"/>
              </a:buClr>
              <a:buSzPts val="8900"/>
              <a:buNone/>
              <a:defRPr sz="8900">
                <a:solidFill>
                  <a:schemeClr val="dk2"/>
                </a:solidFill>
              </a:defRPr>
            </a:lvl5pPr>
            <a:lvl6pPr lvl="5" algn="r" rtl="0">
              <a:spcBef>
                <a:spcPts val="0"/>
              </a:spcBef>
              <a:spcAft>
                <a:spcPts val="0"/>
              </a:spcAft>
              <a:buClr>
                <a:schemeClr val="dk2"/>
              </a:buClr>
              <a:buSzPts val="8900"/>
              <a:buNone/>
              <a:defRPr sz="8900">
                <a:solidFill>
                  <a:schemeClr val="dk2"/>
                </a:solidFill>
              </a:defRPr>
            </a:lvl6pPr>
            <a:lvl7pPr lvl="6" algn="r" rtl="0">
              <a:spcBef>
                <a:spcPts val="0"/>
              </a:spcBef>
              <a:spcAft>
                <a:spcPts val="0"/>
              </a:spcAft>
              <a:buClr>
                <a:schemeClr val="dk2"/>
              </a:buClr>
              <a:buSzPts val="8900"/>
              <a:buNone/>
              <a:defRPr sz="8900">
                <a:solidFill>
                  <a:schemeClr val="dk2"/>
                </a:solidFill>
              </a:defRPr>
            </a:lvl7pPr>
            <a:lvl8pPr lvl="7" algn="r" rtl="0">
              <a:spcBef>
                <a:spcPts val="0"/>
              </a:spcBef>
              <a:spcAft>
                <a:spcPts val="0"/>
              </a:spcAft>
              <a:buClr>
                <a:schemeClr val="dk2"/>
              </a:buClr>
              <a:buSzPts val="8900"/>
              <a:buNone/>
              <a:defRPr sz="8900">
                <a:solidFill>
                  <a:schemeClr val="dk2"/>
                </a:solidFill>
              </a:defRPr>
            </a:lvl8pPr>
            <a:lvl9pPr lvl="8" algn="r" rtl="0">
              <a:spcBef>
                <a:spcPts val="0"/>
              </a:spcBef>
              <a:spcAft>
                <a:spcPts val="0"/>
              </a:spcAft>
              <a:buClr>
                <a:schemeClr val="dk2"/>
              </a:buClr>
              <a:buSzPts val="8900"/>
              <a:buNone/>
              <a:defRPr sz="89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
  <p:cSld name="CUSTOM_22">
    <p:spTree>
      <p:nvGrpSpPr>
        <p:cNvPr id="1" name="Shape 85"/>
        <p:cNvGrpSpPr/>
        <p:nvPr/>
      </p:nvGrpSpPr>
      <p:grpSpPr>
        <a:xfrm>
          <a:off x="0" y="0"/>
          <a:ext cx="0" cy="0"/>
          <a:chOff x="0" y="0"/>
          <a:chExt cx="0" cy="0"/>
        </a:xfrm>
      </p:grpSpPr>
      <p:sp>
        <p:nvSpPr>
          <p:cNvPr id="86" name="Google Shape;86;p16"/>
          <p:cNvSpPr/>
          <p:nvPr/>
        </p:nvSpPr>
        <p:spPr>
          <a:xfrm>
            <a:off x="125" y="1221650"/>
            <a:ext cx="9144000" cy="3922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title"/>
          </p:nvPr>
        </p:nvSpPr>
        <p:spPr>
          <a:xfrm flipH="1">
            <a:off x="724175" y="401925"/>
            <a:ext cx="7692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sz="3300">
                <a:solidFill>
                  <a:schemeClr val="dk2"/>
                </a:solidFill>
              </a:defRPr>
            </a:lvl1pPr>
            <a:lvl2pPr lvl="1" algn="ctr" rtl="0">
              <a:spcBef>
                <a:spcPts val="0"/>
              </a:spcBef>
              <a:spcAft>
                <a:spcPts val="0"/>
              </a:spcAft>
              <a:buClr>
                <a:schemeClr val="dk2"/>
              </a:buClr>
              <a:buSzPts val="3200"/>
              <a:buNone/>
              <a:defRPr>
                <a:solidFill>
                  <a:schemeClr val="dk2"/>
                </a:solidFill>
              </a:defRPr>
            </a:lvl2pPr>
            <a:lvl3pPr lvl="2" algn="ctr" rtl="0">
              <a:spcBef>
                <a:spcPts val="0"/>
              </a:spcBef>
              <a:spcAft>
                <a:spcPts val="0"/>
              </a:spcAft>
              <a:buClr>
                <a:schemeClr val="dk2"/>
              </a:buClr>
              <a:buSzPts val="3200"/>
              <a:buNone/>
              <a:defRPr>
                <a:solidFill>
                  <a:schemeClr val="dk2"/>
                </a:solidFill>
              </a:defRPr>
            </a:lvl3pPr>
            <a:lvl4pPr lvl="3" algn="ctr" rtl="0">
              <a:spcBef>
                <a:spcPts val="0"/>
              </a:spcBef>
              <a:spcAft>
                <a:spcPts val="0"/>
              </a:spcAft>
              <a:buClr>
                <a:schemeClr val="dk2"/>
              </a:buClr>
              <a:buSzPts val="3200"/>
              <a:buNone/>
              <a:defRPr>
                <a:solidFill>
                  <a:schemeClr val="dk2"/>
                </a:solidFill>
              </a:defRPr>
            </a:lvl4pPr>
            <a:lvl5pPr lvl="4" algn="ctr" rtl="0">
              <a:spcBef>
                <a:spcPts val="0"/>
              </a:spcBef>
              <a:spcAft>
                <a:spcPts val="0"/>
              </a:spcAft>
              <a:buClr>
                <a:schemeClr val="dk2"/>
              </a:buClr>
              <a:buSzPts val="3200"/>
              <a:buNone/>
              <a:defRPr>
                <a:solidFill>
                  <a:schemeClr val="dk2"/>
                </a:solidFill>
              </a:defRPr>
            </a:lvl5pPr>
            <a:lvl6pPr lvl="5" algn="ctr" rtl="0">
              <a:spcBef>
                <a:spcPts val="0"/>
              </a:spcBef>
              <a:spcAft>
                <a:spcPts val="0"/>
              </a:spcAft>
              <a:buClr>
                <a:schemeClr val="dk2"/>
              </a:buClr>
              <a:buSzPts val="3200"/>
              <a:buNone/>
              <a:defRPr>
                <a:solidFill>
                  <a:schemeClr val="dk2"/>
                </a:solidFill>
              </a:defRPr>
            </a:lvl6pPr>
            <a:lvl7pPr lvl="6" algn="ctr" rtl="0">
              <a:spcBef>
                <a:spcPts val="0"/>
              </a:spcBef>
              <a:spcAft>
                <a:spcPts val="0"/>
              </a:spcAft>
              <a:buClr>
                <a:schemeClr val="dk2"/>
              </a:buClr>
              <a:buSzPts val="3200"/>
              <a:buNone/>
              <a:defRPr>
                <a:solidFill>
                  <a:schemeClr val="dk2"/>
                </a:solidFill>
              </a:defRPr>
            </a:lvl7pPr>
            <a:lvl8pPr lvl="7" algn="ctr" rtl="0">
              <a:spcBef>
                <a:spcPts val="0"/>
              </a:spcBef>
              <a:spcAft>
                <a:spcPts val="0"/>
              </a:spcAft>
              <a:buClr>
                <a:schemeClr val="dk2"/>
              </a:buClr>
              <a:buSzPts val="3200"/>
              <a:buNone/>
              <a:defRPr>
                <a:solidFill>
                  <a:schemeClr val="dk2"/>
                </a:solidFill>
              </a:defRPr>
            </a:lvl8pPr>
            <a:lvl9pPr lvl="8" algn="ctr" rtl="0">
              <a:spcBef>
                <a:spcPts val="0"/>
              </a:spcBef>
              <a:spcAft>
                <a:spcPts val="0"/>
              </a:spcAft>
              <a:buClr>
                <a:schemeClr val="dk2"/>
              </a:buClr>
              <a:buSzPts val="3200"/>
              <a:buNone/>
              <a:defRPr>
                <a:solidFill>
                  <a:schemeClr val="dk2"/>
                </a:solidFill>
              </a:defRPr>
            </a:lvl9pPr>
          </a:lstStyle>
          <a:p>
            <a:endParaRPr/>
          </a:p>
        </p:txBody>
      </p:sp>
      <p:sp>
        <p:nvSpPr>
          <p:cNvPr id="88" name="Google Shape;88;p16"/>
          <p:cNvSpPr txBox="1">
            <a:spLocks noGrp="1"/>
          </p:cNvSpPr>
          <p:nvPr>
            <p:ph type="subTitle" idx="1"/>
          </p:nvPr>
        </p:nvSpPr>
        <p:spPr>
          <a:xfrm>
            <a:off x="703525" y="3662175"/>
            <a:ext cx="23532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b="1">
                <a:solidFill>
                  <a:schemeClr val="lt1"/>
                </a:solidFill>
                <a:latin typeface="Lexend Mega"/>
                <a:ea typeface="Lexend Mega"/>
                <a:cs typeface="Lexend Mega"/>
                <a:sym typeface="Lexend Meg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6"/>
          <p:cNvSpPr txBox="1">
            <a:spLocks noGrp="1"/>
          </p:cNvSpPr>
          <p:nvPr>
            <p:ph type="subTitle" idx="2"/>
          </p:nvPr>
        </p:nvSpPr>
        <p:spPr>
          <a:xfrm>
            <a:off x="3394025" y="3662175"/>
            <a:ext cx="23532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b="1">
                <a:solidFill>
                  <a:schemeClr val="lt1"/>
                </a:solidFill>
                <a:latin typeface="Lexend Mega"/>
                <a:ea typeface="Lexend Mega"/>
                <a:cs typeface="Lexend Mega"/>
                <a:sym typeface="Lexend Meg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6"/>
          <p:cNvSpPr txBox="1">
            <a:spLocks noGrp="1"/>
          </p:cNvSpPr>
          <p:nvPr>
            <p:ph type="subTitle" idx="3"/>
          </p:nvPr>
        </p:nvSpPr>
        <p:spPr>
          <a:xfrm>
            <a:off x="703525" y="4116674"/>
            <a:ext cx="23532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 name="Google Shape;91;p16"/>
          <p:cNvSpPr txBox="1">
            <a:spLocks noGrp="1"/>
          </p:cNvSpPr>
          <p:nvPr>
            <p:ph type="subTitle" idx="4"/>
          </p:nvPr>
        </p:nvSpPr>
        <p:spPr>
          <a:xfrm>
            <a:off x="3394025" y="4116674"/>
            <a:ext cx="23532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16"/>
          <p:cNvSpPr txBox="1">
            <a:spLocks noGrp="1"/>
          </p:cNvSpPr>
          <p:nvPr>
            <p:ph type="title" idx="5" hasCustomPrompt="1"/>
          </p:nvPr>
        </p:nvSpPr>
        <p:spPr>
          <a:xfrm>
            <a:off x="703525" y="1454925"/>
            <a:ext cx="23532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a:solidFill>
                  <a:schemeClr val="lt1"/>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t>xx%</a:t>
            </a:r>
          </a:p>
        </p:txBody>
      </p:sp>
      <p:sp>
        <p:nvSpPr>
          <p:cNvPr id="93" name="Google Shape;93;p16"/>
          <p:cNvSpPr txBox="1">
            <a:spLocks noGrp="1"/>
          </p:cNvSpPr>
          <p:nvPr>
            <p:ph type="title" idx="6" hasCustomPrompt="1"/>
          </p:nvPr>
        </p:nvSpPr>
        <p:spPr>
          <a:xfrm>
            <a:off x="3395475" y="1454925"/>
            <a:ext cx="23532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a:solidFill>
                  <a:schemeClr val="lt1"/>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t>xx%</a:t>
            </a:r>
          </a:p>
        </p:txBody>
      </p:sp>
      <p:sp>
        <p:nvSpPr>
          <p:cNvPr id="94" name="Google Shape;94;p16"/>
          <p:cNvSpPr txBox="1">
            <a:spLocks noGrp="1"/>
          </p:cNvSpPr>
          <p:nvPr>
            <p:ph type="subTitle" idx="7"/>
          </p:nvPr>
        </p:nvSpPr>
        <p:spPr>
          <a:xfrm>
            <a:off x="6084525" y="3662175"/>
            <a:ext cx="23532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b="1">
                <a:solidFill>
                  <a:schemeClr val="lt1"/>
                </a:solidFill>
                <a:latin typeface="Lexend Mega"/>
                <a:ea typeface="Lexend Mega"/>
                <a:cs typeface="Lexend Mega"/>
                <a:sym typeface="Lexend Meg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6"/>
          <p:cNvSpPr txBox="1">
            <a:spLocks noGrp="1"/>
          </p:cNvSpPr>
          <p:nvPr>
            <p:ph type="subTitle" idx="8"/>
          </p:nvPr>
        </p:nvSpPr>
        <p:spPr>
          <a:xfrm>
            <a:off x="6084525" y="4116674"/>
            <a:ext cx="23532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6" name="Google Shape;96;p16"/>
          <p:cNvSpPr txBox="1">
            <a:spLocks noGrp="1"/>
          </p:cNvSpPr>
          <p:nvPr>
            <p:ph type="title" idx="9" hasCustomPrompt="1"/>
          </p:nvPr>
        </p:nvSpPr>
        <p:spPr>
          <a:xfrm>
            <a:off x="6084500" y="1454925"/>
            <a:ext cx="23532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a:solidFill>
                  <a:schemeClr val="lt1"/>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3350" y="445025"/>
            <a:ext cx="79773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1pPr>
            <a:lvl2pPr lvl="1">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2pPr>
            <a:lvl3pPr lvl="2">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3pPr>
            <a:lvl4pPr lvl="3">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4pPr>
            <a:lvl5pPr lvl="4">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5pPr>
            <a:lvl6pPr lvl="5">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6pPr>
            <a:lvl7pPr lvl="6">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7pPr>
            <a:lvl8pPr lvl="7">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8pPr>
            <a:lvl9pPr lvl="8">
              <a:spcBef>
                <a:spcPts val="0"/>
              </a:spcBef>
              <a:spcAft>
                <a:spcPts val="0"/>
              </a:spcAft>
              <a:buClr>
                <a:schemeClr val="dk1"/>
              </a:buClr>
              <a:buSzPts val="3200"/>
              <a:buFont typeface="Lexend Mega"/>
              <a:buNone/>
              <a:defRPr sz="3200" b="1">
                <a:solidFill>
                  <a:schemeClr val="dk1"/>
                </a:solidFill>
                <a:latin typeface="Lexend Mega"/>
                <a:ea typeface="Lexend Mega"/>
                <a:cs typeface="Lexend Mega"/>
                <a:sym typeface="Lexend Mega"/>
              </a:defRPr>
            </a:lvl9pPr>
          </a:lstStyle>
          <a:p>
            <a:endParaRPr/>
          </a:p>
        </p:txBody>
      </p:sp>
      <p:sp>
        <p:nvSpPr>
          <p:cNvPr id="7" name="Google Shape;7;p1"/>
          <p:cNvSpPr txBox="1">
            <a:spLocks noGrp="1"/>
          </p:cNvSpPr>
          <p:nvPr>
            <p:ph type="body" idx="1"/>
          </p:nvPr>
        </p:nvSpPr>
        <p:spPr>
          <a:xfrm>
            <a:off x="583350" y="1152475"/>
            <a:ext cx="79773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marL="914400" lvl="1"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0" r:id="rId7"/>
    <p:sldLayoutId id="2147483661" r:id="rId8"/>
    <p:sldLayoutId id="2147483662" r:id="rId9"/>
    <p:sldLayoutId id="2147483671" r:id="rId10"/>
    <p:sldLayoutId id="2147483675" r:id="rId11"/>
    <p:sldLayoutId id="2147483676" r:id="rId12"/>
    <p:sldLayoutId id="2147483679"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drait.edu.in/assets/images/full_logo-wide.png">
            <a:extLst>
              <a:ext uri="{FF2B5EF4-FFF2-40B4-BE49-F238E27FC236}">
                <a16:creationId xmlns:a16="http://schemas.microsoft.com/office/drawing/2014/main" id="{E80548F0-B4A3-4D65-B325-EE1888B117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896" y="283144"/>
            <a:ext cx="8154129" cy="132504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1E68E3A-A33B-43B4-A419-9D66182090E6}"/>
              </a:ext>
            </a:extLst>
          </p:cNvPr>
          <p:cNvSpPr>
            <a:spLocks noGrp="1"/>
          </p:cNvSpPr>
          <p:nvPr>
            <p:ph idx="4294967295"/>
          </p:nvPr>
        </p:nvSpPr>
        <p:spPr>
          <a:xfrm>
            <a:off x="263603" y="1862254"/>
            <a:ext cx="4308397" cy="2152186"/>
          </a:xfrm>
        </p:spPr>
        <p:txBody>
          <a:bodyPr spcFirstLastPara="1" vert="horz" wrap="square" lIns="68580" tIns="34290" rIns="68580" bIns="34290" rtlCol="0" anchor="t" anchorCtr="0">
            <a:normAutofit/>
          </a:bodyPr>
          <a:lstStyle/>
          <a:p>
            <a:pPr marL="0" indent="0">
              <a:buNone/>
            </a:pPr>
            <a:r>
              <a:rPr lang="en-US" sz="2800" b="1" u="sng" dirty="0">
                <a:solidFill>
                  <a:srgbClr val="FF0000"/>
                </a:solidFill>
                <a:latin typeface="Arial" panose="020B0604020202020204" pitchFamily="34" charset="0"/>
                <a:cs typeface="Arial" panose="020B0604020202020204" pitchFamily="34" charset="0"/>
              </a:rPr>
              <a:t>Project </a:t>
            </a:r>
            <a:r>
              <a:rPr lang="en-US" sz="2800" b="1" u="sng" dirty="0" smtClean="0">
                <a:solidFill>
                  <a:srgbClr val="FF0000"/>
                </a:solidFill>
                <a:latin typeface="Arial" panose="020B0604020202020204" pitchFamily="34" charset="0"/>
                <a:cs typeface="Arial" panose="020B0604020202020204" pitchFamily="34" charset="0"/>
              </a:rPr>
              <a:t>Guide:</a:t>
            </a:r>
            <a:endParaRPr lang="en-US" sz="2800" b="1" u="sng" dirty="0">
              <a:solidFill>
                <a:srgbClr val="FF0000"/>
              </a:solidFill>
              <a:latin typeface="Arial" panose="020B0604020202020204" pitchFamily="34" charset="0"/>
              <a:cs typeface="Arial" panose="020B0604020202020204" pitchFamily="34" charset="0"/>
            </a:endParaRPr>
          </a:p>
          <a:p>
            <a:pPr marL="0" indent="0">
              <a:buNone/>
            </a:pPr>
            <a:endParaRPr lang="en-US" b="1" dirty="0" smtClean="0">
              <a:latin typeface="Arial" panose="020B0604020202020204" pitchFamily="34" charset="0"/>
              <a:cs typeface="Arial" panose="020B0604020202020204" pitchFamily="34" charset="0"/>
            </a:endParaRPr>
          </a:p>
          <a:p>
            <a:pPr marL="0" indent="0">
              <a:buNone/>
            </a:pPr>
            <a:r>
              <a:rPr lang="en-US" b="1" dirty="0" smtClean="0">
                <a:latin typeface="Arial" panose="020B0604020202020204" pitchFamily="34" charset="0"/>
                <a:cs typeface="Arial" panose="020B0604020202020204" pitchFamily="34" charset="0"/>
              </a:rPr>
              <a:t>Mr. Srinivasa</a:t>
            </a:r>
            <a:r>
              <a:rPr lang="en-US" b="1"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A H,</a:t>
            </a:r>
            <a:endParaRPr lang="en-US" b="1"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Assistant Professor,</a:t>
            </a:r>
          </a:p>
          <a:p>
            <a:pPr marL="0" indent="0">
              <a:buNone/>
            </a:pPr>
            <a:r>
              <a:rPr lang="en-US" sz="1600" dirty="0" smtClean="0">
                <a:latin typeface="Arial" panose="020B0604020202020204" pitchFamily="34" charset="0"/>
                <a:cs typeface="Arial" panose="020B0604020202020204" pitchFamily="34" charset="0"/>
              </a:rPr>
              <a:t>Dept. </a:t>
            </a:r>
            <a:r>
              <a:rPr lang="en-US" sz="1600" dirty="0">
                <a:latin typeface="Arial" panose="020B0604020202020204" pitchFamily="34" charset="0"/>
                <a:cs typeface="Arial" panose="020B0604020202020204" pitchFamily="34" charset="0"/>
              </a:rPr>
              <a:t>of CSE</a:t>
            </a:r>
            <a:r>
              <a:rPr lang="en-US" sz="1600" dirty="0" smtClean="0">
                <a:latin typeface="Arial" panose="020B0604020202020204" pitchFamily="34" charset="0"/>
                <a:cs typeface="Arial" panose="020B0604020202020204" pitchFamily="34" charset="0"/>
              </a:rPr>
              <a:t>,</a:t>
            </a:r>
          </a:p>
          <a:p>
            <a:pPr marL="0" indent="0">
              <a:buNone/>
            </a:pPr>
            <a:r>
              <a:rPr lang="en-US" sz="1600" dirty="0" smtClean="0">
                <a:latin typeface="Arial" panose="020B0604020202020204" pitchFamily="34" charset="0"/>
                <a:cs typeface="Arial" panose="020B0604020202020204" pitchFamily="34" charset="0"/>
              </a:rPr>
              <a:t>Dr. AIT</a:t>
            </a:r>
            <a:endParaRPr lang="en-US" sz="1600" dirty="0">
              <a:latin typeface="Arial" panose="020B0604020202020204" pitchFamily="34" charset="0"/>
              <a:cs typeface="Arial" panose="020B0604020202020204" pitchFamily="34" charset="0"/>
            </a:endParaRPr>
          </a:p>
          <a:p>
            <a:pPr marL="0" indent="0">
              <a:buNone/>
            </a:pPr>
            <a:endParaRPr lang="en-US" sz="1500" dirty="0"/>
          </a:p>
        </p:txBody>
      </p:sp>
      <p:sp>
        <p:nvSpPr>
          <p:cNvPr id="4" name="TextBox 3">
            <a:extLst>
              <a:ext uri="{FF2B5EF4-FFF2-40B4-BE49-F238E27FC236}">
                <a16:creationId xmlns:a16="http://schemas.microsoft.com/office/drawing/2014/main" id="{6BD376BC-ED97-48F8-86EB-9B41C88FB1B9}"/>
              </a:ext>
            </a:extLst>
          </p:cNvPr>
          <p:cNvSpPr txBox="1"/>
          <p:nvPr/>
        </p:nvSpPr>
        <p:spPr>
          <a:xfrm>
            <a:off x="4583152" y="3070807"/>
            <a:ext cx="4304370" cy="2082621"/>
          </a:xfrm>
          <a:prstGeom prst="rect">
            <a:avLst/>
          </a:prstGeom>
          <a:noFill/>
        </p:spPr>
        <p:txBody>
          <a:bodyPr wrap="square" rtlCol="0">
            <a:spAutoFit/>
          </a:bodyPr>
          <a:lstStyle/>
          <a:p>
            <a:pPr algn="r">
              <a:spcAft>
                <a:spcPts val="450"/>
              </a:spcAft>
            </a:pPr>
            <a:r>
              <a:rPr lang="en-US" sz="2800" b="1" u="sng" dirty="0" smtClean="0">
                <a:solidFill>
                  <a:srgbClr val="00B050"/>
                </a:solidFill>
                <a:latin typeface="Arial" panose="020B0604020202020204" pitchFamily="34" charset="0"/>
                <a:cs typeface="Arial" panose="020B0604020202020204" pitchFamily="34" charset="0"/>
              </a:rPr>
              <a:t>Presented By:</a:t>
            </a:r>
            <a:endParaRPr lang="en-US" sz="2800" b="1" u="sng" dirty="0">
              <a:solidFill>
                <a:srgbClr val="00B050"/>
              </a:solidFill>
              <a:latin typeface="Arial" panose="020B0604020202020204" pitchFamily="34" charset="0"/>
              <a:cs typeface="Arial" panose="020B0604020202020204" pitchFamily="34" charset="0"/>
            </a:endParaRPr>
          </a:p>
          <a:p>
            <a:pPr algn="r">
              <a:spcAft>
                <a:spcPts val="450"/>
              </a:spcAft>
            </a:pPr>
            <a:endParaRPr lang="en-US" sz="1050" dirty="0">
              <a:latin typeface="Arial" panose="020B0604020202020204" pitchFamily="34" charset="0"/>
              <a:cs typeface="Arial" panose="020B0604020202020204" pitchFamily="34" charset="0"/>
            </a:endParaRPr>
          </a:p>
          <a:p>
            <a:pPr algn="r">
              <a:spcAft>
                <a:spcPts val="450"/>
              </a:spcAft>
            </a:pPr>
            <a:r>
              <a:rPr lang="en-US" sz="1800" b="1" dirty="0" smtClean="0">
                <a:latin typeface="Arial" panose="020B0604020202020204" pitchFamily="34" charset="0"/>
                <a:cs typeface="Arial" panose="020B0604020202020204" pitchFamily="34" charset="0"/>
              </a:rPr>
              <a:t>Name: Kumar Vedant</a:t>
            </a:r>
            <a:r>
              <a:rPr lang="en-US" sz="1050" b="1" dirty="0" smtClean="0">
                <a:latin typeface="Arial" panose="020B0604020202020204" pitchFamily="34" charset="0"/>
                <a:cs typeface="Arial" panose="020B0604020202020204" pitchFamily="34" charset="0"/>
              </a:rPr>
              <a:t>,</a:t>
            </a:r>
          </a:p>
          <a:p>
            <a:pPr algn="r">
              <a:spcAft>
                <a:spcPts val="450"/>
              </a:spcAft>
            </a:pPr>
            <a:r>
              <a:rPr lang="en-US" sz="1600" dirty="0" smtClean="0">
                <a:latin typeface="Arial" panose="020B0604020202020204" pitchFamily="34" charset="0"/>
                <a:cs typeface="Arial" panose="020B0604020202020204" pitchFamily="34" charset="0"/>
              </a:rPr>
              <a:t>USN: 1DA19CS078,</a:t>
            </a:r>
          </a:p>
          <a:p>
            <a:pPr algn="r">
              <a:spcAft>
                <a:spcPts val="450"/>
              </a:spcAft>
            </a:pPr>
            <a:r>
              <a:rPr lang="en-US" sz="1600" dirty="0" smtClean="0">
                <a:latin typeface="Arial" panose="020B0604020202020204" pitchFamily="34" charset="0"/>
                <a:cs typeface="Arial" panose="020B0604020202020204" pitchFamily="34" charset="0"/>
              </a:rPr>
              <a:t>Dept. of CSE,</a:t>
            </a:r>
          </a:p>
          <a:p>
            <a:pPr algn="r">
              <a:spcAft>
                <a:spcPts val="450"/>
              </a:spcAft>
            </a:pPr>
            <a:r>
              <a:rPr lang="en-US" sz="1600" dirty="0" smtClean="0">
                <a:latin typeface="Arial" panose="020B0604020202020204" pitchFamily="34" charset="0"/>
                <a:cs typeface="Arial" panose="020B0604020202020204" pitchFamily="34" charset="0"/>
              </a:rPr>
              <a:t>Dr. AIT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42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2"/>
          <p:cNvSpPr txBox="1">
            <a:spLocks noGrp="1"/>
          </p:cNvSpPr>
          <p:nvPr>
            <p:ph type="title"/>
          </p:nvPr>
        </p:nvSpPr>
        <p:spPr>
          <a:xfrm flipH="1">
            <a:off x="724175"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a:t>
            </a:r>
            <a:r>
              <a:rPr lang="en" dirty="0" smtClean="0"/>
              <a:t>Stages</a:t>
            </a:r>
            <a:endParaRPr dirty="0"/>
          </a:p>
        </p:txBody>
      </p:sp>
      <p:sp>
        <p:nvSpPr>
          <p:cNvPr id="496" name="Google Shape;496;p62"/>
          <p:cNvSpPr txBox="1">
            <a:spLocks noGrp="1"/>
          </p:cNvSpPr>
          <p:nvPr>
            <p:ph type="subTitle" idx="1"/>
          </p:nvPr>
        </p:nvSpPr>
        <p:spPr>
          <a:xfrm>
            <a:off x="703525" y="3662175"/>
            <a:ext cx="23532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Stage 1</a:t>
            </a:r>
            <a:endParaRPr dirty="0"/>
          </a:p>
        </p:txBody>
      </p:sp>
      <p:sp>
        <p:nvSpPr>
          <p:cNvPr id="497" name="Google Shape;497;p62"/>
          <p:cNvSpPr txBox="1">
            <a:spLocks noGrp="1"/>
          </p:cNvSpPr>
          <p:nvPr>
            <p:ph type="subTitle" idx="2"/>
          </p:nvPr>
        </p:nvSpPr>
        <p:spPr>
          <a:xfrm>
            <a:off x="3394025" y="3662175"/>
            <a:ext cx="23532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Stage 2</a:t>
            </a:r>
            <a:endParaRPr dirty="0"/>
          </a:p>
        </p:txBody>
      </p:sp>
      <p:sp>
        <p:nvSpPr>
          <p:cNvPr id="498" name="Google Shape;498;p62"/>
          <p:cNvSpPr txBox="1">
            <a:spLocks noGrp="1"/>
          </p:cNvSpPr>
          <p:nvPr>
            <p:ph type="subTitle" idx="3"/>
          </p:nvPr>
        </p:nvSpPr>
        <p:spPr>
          <a:xfrm>
            <a:off x="703525" y="4116674"/>
            <a:ext cx="23532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t>Computer Vision</a:t>
            </a:r>
          </a:p>
          <a:p>
            <a:pPr marL="0" lvl="0" indent="0" algn="ctr" rtl="0">
              <a:spcBef>
                <a:spcPts val="0"/>
              </a:spcBef>
              <a:spcAft>
                <a:spcPts val="0"/>
              </a:spcAft>
              <a:buClr>
                <a:schemeClr val="dk1"/>
              </a:buClr>
              <a:buSzPts val="1100"/>
              <a:buFont typeface="Arial"/>
              <a:buNone/>
            </a:pPr>
            <a:r>
              <a:rPr lang="en" dirty="0" smtClean="0"/>
              <a:t>Finding Lanes</a:t>
            </a:r>
            <a:endParaRPr dirty="0"/>
          </a:p>
        </p:txBody>
      </p:sp>
      <p:sp>
        <p:nvSpPr>
          <p:cNvPr id="499" name="Google Shape;499;p62"/>
          <p:cNvSpPr txBox="1">
            <a:spLocks noGrp="1"/>
          </p:cNvSpPr>
          <p:nvPr>
            <p:ph type="subTitle" idx="4"/>
          </p:nvPr>
        </p:nvSpPr>
        <p:spPr>
          <a:xfrm>
            <a:off x="3394025" y="4116674"/>
            <a:ext cx="23532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smtClean="0"/>
              <a:t>Classifying Road Symbols</a:t>
            </a:r>
            <a:endParaRPr dirty="0"/>
          </a:p>
        </p:txBody>
      </p:sp>
      <p:sp>
        <p:nvSpPr>
          <p:cNvPr id="500" name="Google Shape;500;p62"/>
          <p:cNvSpPr txBox="1">
            <a:spLocks noGrp="1"/>
          </p:cNvSpPr>
          <p:nvPr>
            <p:ph type="title" idx="5"/>
          </p:nvPr>
        </p:nvSpPr>
        <p:spPr>
          <a:xfrm>
            <a:off x="703525" y="1454925"/>
            <a:ext cx="23532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a:t>
            </a:r>
            <a:endParaRPr/>
          </a:p>
        </p:txBody>
      </p:sp>
      <p:sp>
        <p:nvSpPr>
          <p:cNvPr id="501" name="Google Shape;501;p62"/>
          <p:cNvSpPr txBox="1">
            <a:spLocks noGrp="1"/>
          </p:cNvSpPr>
          <p:nvPr>
            <p:ph type="title" idx="6"/>
          </p:nvPr>
        </p:nvSpPr>
        <p:spPr>
          <a:xfrm>
            <a:off x="3395475" y="1454925"/>
            <a:ext cx="23532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57%</a:t>
            </a:r>
            <a:endParaRPr dirty="0"/>
          </a:p>
        </p:txBody>
      </p:sp>
      <p:sp>
        <p:nvSpPr>
          <p:cNvPr id="502" name="Google Shape;502;p62"/>
          <p:cNvSpPr txBox="1">
            <a:spLocks noGrp="1"/>
          </p:cNvSpPr>
          <p:nvPr>
            <p:ph type="subTitle" idx="7"/>
          </p:nvPr>
        </p:nvSpPr>
        <p:spPr>
          <a:xfrm>
            <a:off x="6084525" y="3662175"/>
            <a:ext cx="23532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Stage 3</a:t>
            </a:r>
            <a:endParaRPr dirty="0"/>
          </a:p>
        </p:txBody>
      </p:sp>
      <p:sp>
        <p:nvSpPr>
          <p:cNvPr id="503" name="Google Shape;503;p62"/>
          <p:cNvSpPr txBox="1">
            <a:spLocks noGrp="1"/>
          </p:cNvSpPr>
          <p:nvPr>
            <p:ph type="subTitle" idx="8"/>
          </p:nvPr>
        </p:nvSpPr>
        <p:spPr>
          <a:xfrm>
            <a:off x="6084525" y="4116674"/>
            <a:ext cx="23532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t>Behavioural</a:t>
            </a:r>
          </a:p>
          <a:p>
            <a:pPr marL="0" lvl="0" indent="0" algn="ctr" rtl="0">
              <a:spcBef>
                <a:spcPts val="0"/>
              </a:spcBef>
              <a:spcAft>
                <a:spcPts val="0"/>
              </a:spcAft>
              <a:buClr>
                <a:schemeClr val="dk1"/>
              </a:buClr>
              <a:buSzPts val="1100"/>
              <a:buFont typeface="Arial"/>
              <a:buNone/>
            </a:pPr>
            <a:r>
              <a:rPr lang="en" dirty="0" smtClean="0"/>
              <a:t>Cloning</a:t>
            </a:r>
            <a:endParaRPr dirty="0"/>
          </a:p>
        </p:txBody>
      </p:sp>
      <p:sp>
        <p:nvSpPr>
          <p:cNvPr id="504" name="Google Shape;504;p62"/>
          <p:cNvSpPr txBox="1">
            <a:spLocks noGrp="1"/>
          </p:cNvSpPr>
          <p:nvPr>
            <p:ph type="title" idx="9"/>
          </p:nvPr>
        </p:nvSpPr>
        <p:spPr>
          <a:xfrm>
            <a:off x="6084500" y="1454925"/>
            <a:ext cx="23532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grpSp>
        <p:nvGrpSpPr>
          <p:cNvPr id="505" name="Google Shape;505;p62"/>
          <p:cNvGrpSpPr/>
          <p:nvPr/>
        </p:nvGrpSpPr>
        <p:grpSpPr>
          <a:xfrm>
            <a:off x="788113" y="1714750"/>
            <a:ext cx="2184000" cy="2184000"/>
            <a:chOff x="788113" y="1714750"/>
            <a:chExt cx="2184000" cy="2184000"/>
          </a:xfrm>
        </p:grpSpPr>
        <p:sp>
          <p:nvSpPr>
            <p:cNvPr id="506" name="Google Shape;506;p62"/>
            <p:cNvSpPr/>
            <p:nvPr/>
          </p:nvSpPr>
          <p:spPr>
            <a:xfrm rot="2700000">
              <a:off x="1107952" y="2034589"/>
              <a:ext cx="1544321" cy="1544321"/>
            </a:xfrm>
            <a:prstGeom prst="blockArc">
              <a:avLst>
                <a:gd name="adj1" fmla="val 9052056"/>
                <a:gd name="adj2" fmla="val 9040185"/>
                <a:gd name="adj3" fmla="val 13374"/>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2"/>
            <p:cNvSpPr/>
            <p:nvPr/>
          </p:nvSpPr>
          <p:spPr>
            <a:xfrm>
              <a:off x="1107896" y="2034665"/>
              <a:ext cx="1544700" cy="1544700"/>
            </a:xfrm>
            <a:prstGeom prst="blockArc">
              <a:avLst>
                <a:gd name="adj1" fmla="val 16204790"/>
                <a:gd name="adj2" fmla="val 19467409"/>
                <a:gd name="adj3" fmla="val 14195"/>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62"/>
          <p:cNvGrpSpPr/>
          <p:nvPr/>
        </p:nvGrpSpPr>
        <p:grpSpPr>
          <a:xfrm>
            <a:off x="3488850" y="1714750"/>
            <a:ext cx="2184000" cy="2184000"/>
            <a:chOff x="3488850" y="1713375"/>
            <a:chExt cx="2184000" cy="2184000"/>
          </a:xfrm>
        </p:grpSpPr>
        <p:sp>
          <p:nvSpPr>
            <p:cNvPr id="509" name="Google Shape;509;p62"/>
            <p:cNvSpPr/>
            <p:nvPr/>
          </p:nvSpPr>
          <p:spPr>
            <a:xfrm rot="2700000">
              <a:off x="3808689" y="2033214"/>
              <a:ext cx="1544321" cy="1544321"/>
            </a:xfrm>
            <a:prstGeom prst="blockArc">
              <a:avLst>
                <a:gd name="adj1" fmla="val 9052056"/>
                <a:gd name="adj2" fmla="val 9040185"/>
                <a:gd name="adj3" fmla="val 13374"/>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2"/>
            <p:cNvSpPr/>
            <p:nvPr/>
          </p:nvSpPr>
          <p:spPr>
            <a:xfrm>
              <a:off x="3808508" y="2033290"/>
              <a:ext cx="1544700" cy="1544700"/>
            </a:xfrm>
            <a:prstGeom prst="blockArc">
              <a:avLst>
                <a:gd name="adj1" fmla="val 16204790"/>
                <a:gd name="adj2" fmla="val 5806280"/>
                <a:gd name="adj3" fmla="val 1338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62"/>
          <p:cNvGrpSpPr/>
          <p:nvPr/>
        </p:nvGrpSpPr>
        <p:grpSpPr>
          <a:xfrm>
            <a:off x="6172013" y="1715025"/>
            <a:ext cx="2184000" cy="2184000"/>
            <a:chOff x="6172013" y="1715025"/>
            <a:chExt cx="2184000" cy="2184000"/>
          </a:xfrm>
        </p:grpSpPr>
        <p:sp>
          <p:nvSpPr>
            <p:cNvPr id="512" name="Google Shape;512;p62"/>
            <p:cNvSpPr/>
            <p:nvPr/>
          </p:nvSpPr>
          <p:spPr>
            <a:xfrm rot="2700000">
              <a:off x="6491852" y="2034864"/>
              <a:ext cx="1544321" cy="1544321"/>
            </a:xfrm>
            <a:prstGeom prst="blockArc">
              <a:avLst>
                <a:gd name="adj1" fmla="val 9052056"/>
                <a:gd name="adj2" fmla="val 9040185"/>
                <a:gd name="adj3" fmla="val 13374"/>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2"/>
            <p:cNvSpPr/>
            <p:nvPr/>
          </p:nvSpPr>
          <p:spPr>
            <a:xfrm>
              <a:off x="6491796" y="2034940"/>
              <a:ext cx="1544700" cy="1544700"/>
            </a:xfrm>
            <a:prstGeom prst="blockArc">
              <a:avLst>
                <a:gd name="adj1" fmla="val 16204790"/>
                <a:gd name="adj2" fmla="val 11498507"/>
                <a:gd name="adj3" fmla="val 137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6"/>
          <p:cNvPicPr preferRelativeResize="0"/>
          <p:nvPr/>
        </p:nvPicPr>
        <p:blipFill rotWithShape="1">
          <a:blip r:embed="rId3">
            <a:alphaModFix amt="25000"/>
          </a:blip>
          <a:srcRect t="3812" b="53875"/>
          <a:stretch/>
        </p:blipFill>
        <p:spPr>
          <a:xfrm>
            <a:off x="0" y="0"/>
            <a:ext cx="9144000" cy="2579262"/>
          </a:xfrm>
          <a:prstGeom prst="rect">
            <a:avLst/>
          </a:prstGeom>
          <a:noFill/>
          <a:ln>
            <a:noFill/>
          </a:ln>
        </p:spPr>
      </p:pic>
      <p:grpSp>
        <p:nvGrpSpPr>
          <p:cNvPr id="288" name="Google Shape;288;p46"/>
          <p:cNvGrpSpPr/>
          <p:nvPr/>
        </p:nvGrpSpPr>
        <p:grpSpPr>
          <a:xfrm>
            <a:off x="162000" y="164950"/>
            <a:ext cx="8820000" cy="4813500"/>
            <a:chOff x="162000" y="164950"/>
            <a:chExt cx="8820000" cy="4813500"/>
          </a:xfrm>
        </p:grpSpPr>
        <p:sp>
          <p:nvSpPr>
            <p:cNvPr id="289" name="Google Shape;289;p46"/>
            <p:cNvSpPr/>
            <p:nvPr/>
          </p:nvSpPr>
          <p:spPr>
            <a:xfrm rot="10800000" flipH="1">
              <a:off x="162000" y="164950"/>
              <a:ext cx="8820000" cy="2414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162000" y="2579350"/>
              <a:ext cx="8820000" cy="239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46"/>
          <p:cNvSpPr txBox="1">
            <a:spLocks noGrp="1"/>
          </p:cNvSpPr>
          <p:nvPr>
            <p:ph type="subTitle" idx="1"/>
          </p:nvPr>
        </p:nvSpPr>
        <p:spPr>
          <a:xfrm>
            <a:off x="713225" y="2870075"/>
            <a:ext cx="5211600" cy="12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“Everything that can be automated will be automated”</a:t>
            </a:r>
            <a:endParaRPr dirty="0"/>
          </a:p>
        </p:txBody>
      </p:sp>
      <p:sp>
        <p:nvSpPr>
          <p:cNvPr id="292" name="Google Shape;292;p46"/>
          <p:cNvSpPr txBox="1">
            <a:spLocks noGrp="1"/>
          </p:cNvSpPr>
          <p:nvPr>
            <p:ph type="subTitle" idx="2"/>
          </p:nvPr>
        </p:nvSpPr>
        <p:spPr>
          <a:xfrm>
            <a:off x="713225" y="4037800"/>
            <a:ext cx="4385700" cy="45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smtClean="0"/>
              <a:t>—Robert Canon</a:t>
            </a:r>
            <a:endParaRPr dirty="0"/>
          </a:p>
        </p:txBody>
      </p:sp>
      <p:sp>
        <p:nvSpPr>
          <p:cNvPr id="8" name="Google Shape;402;p54"/>
          <p:cNvSpPr txBox="1">
            <a:spLocks/>
          </p:cNvSpPr>
          <p:nvPr/>
        </p:nvSpPr>
        <p:spPr>
          <a:xfrm>
            <a:off x="162000" y="576075"/>
            <a:ext cx="8820000" cy="114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2000"/>
            </a:pPr>
            <a:r>
              <a:rPr lang="en" sz="9800" b="1" dirty="0">
                <a:solidFill>
                  <a:schemeClr val="bg1"/>
                </a:solidFill>
                <a:latin typeface="Lexend Mega"/>
                <a:ea typeface="Lexend Mega"/>
                <a:cs typeface="Lexend Mega"/>
                <a:sym typeface="Lexend Mega"/>
              </a:rPr>
              <a:t>THANKS!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9"/>
          <p:cNvSpPr txBox="1">
            <a:spLocks noGrp="1"/>
          </p:cNvSpPr>
          <p:nvPr>
            <p:ph type="ctrTitle"/>
          </p:nvPr>
        </p:nvSpPr>
        <p:spPr>
          <a:xfrm>
            <a:off x="1315950" y="1237429"/>
            <a:ext cx="6512100" cy="23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solidFill>
                  <a:schemeClr val="lt1"/>
                </a:solidFill>
              </a:rPr>
              <a:t>Project Presentation</a:t>
            </a:r>
            <a:endParaRPr dirty="0">
              <a:solidFill>
                <a:schemeClr val="lt1"/>
              </a:solidFill>
            </a:endParaRPr>
          </a:p>
        </p:txBody>
      </p:sp>
      <p:sp>
        <p:nvSpPr>
          <p:cNvPr id="208" name="Google Shape;208;p39"/>
          <p:cNvSpPr txBox="1">
            <a:spLocks noGrp="1"/>
          </p:cNvSpPr>
          <p:nvPr>
            <p:ph type="subTitle" idx="1"/>
          </p:nvPr>
        </p:nvSpPr>
        <p:spPr>
          <a:xfrm>
            <a:off x="1315925" y="3551454"/>
            <a:ext cx="65121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FFC703"/>
              </a:buClr>
              <a:buSzPts val="1100"/>
              <a:buFont typeface="Arial"/>
              <a:buNone/>
            </a:pPr>
            <a:r>
              <a:rPr lang="en-IN" b="1" dirty="0" smtClean="0"/>
              <a:t>Topic : </a:t>
            </a:r>
            <a:r>
              <a:rPr lang="en-IN" dirty="0" smtClean="0"/>
              <a:t>Self Driving Car</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22" name="Google Shape;222;p41"/>
          <p:cNvSpPr txBox="1">
            <a:spLocks noGrp="1"/>
          </p:cNvSpPr>
          <p:nvPr>
            <p:ph type="ctrTitle" idx="2"/>
          </p:nvPr>
        </p:nvSpPr>
        <p:spPr>
          <a:xfrm>
            <a:off x="1509552" y="1966513"/>
            <a:ext cx="272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The Project </a:t>
            </a:r>
            <a:endParaRPr dirty="0"/>
          </a:p>
        </p:txBody>
      </p:sp>
      <p:sp>
        <p:nvSpPr>
          <p:cNvPr id="224" name="Google Shape;224;p41"/>
          <p:cNvSpPr txBox="1">
            <a:spLocks noGrp="1"/>
          </p:cNvSpPr>
          <p:nvPr>
            <p:ph type="title" idx="3"/>
          </p:nvPr>
        </p:nvSpPr>
        <p:spPr>
          <a:xfrm>
            <a:off x="713350" y="2034262"/>
            <a:ext cx="859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25" name="Google Shape;225;p41"/>
          <p:cNvSpPr txBox="1">
            <a:spLocks noGrp="1"/>
          </p:cNvSpPr>
          <p:nvPr>
            <p:ph type="ctrTitle" idx="4"/>
          </p:nvPr>
        </p:nvSpPr>
        <p:spPr>
          <a:xfrm>
            <a:off x="1509552" y="3031926"/>
            <a:ext cx="272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sp>
        <p:nvSpPr>
          <p:cNvPr id="227" name="Google Shape;227;p41"/>
          <p:cNvSpPr txBox="1">
            <a:spLocks noGrp="1"/>
          </p:cNvSpPr>
          <p:nvPr>
            <p:ph type="title" idx="6"/>
          </p:nvPr>
        </p:nvSpPr>
        <p:spPr>
          <a:xfrm>
            <a:off x="713350" y="3106906"/>
            <a:ext cx="859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31" name="Google Shape;231;p41"/>
          <p:cNvSpPr txBox="1">
            <a:spLocks noGrp="1"/>
          </p:cNvSpPr>
          <p:nvPr>
            <p:ph type="ctrTitle" idx="13"/>
          </p:nvPr>
        </p:nvSpPr>
        <p:spPr>
          <a:xfrm>
            <a:off x="5711369" y="1966513"/>
            <a:ext cx="2727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Project Goals</a:t>
            </a:r>
            <a:endParaRPr dirty="0"/>
          </a:p>
        </p:txBody>
      </p:sp>
      <p:sp>
        <p:nvSpPr>
          <p:cNvPr id="233" name="Google Shape;233;p41"/>
          <p:cNvSpPr txBox="1">
            <a:spLocks noGrp="1"/>
          </p:cNvSpPr>
          <p:nvPr>
            <p:ph type="title" idx="15"/>
          </p:nvPr>
        </p:nvSpPr>
        <p:spPr>
          <a:xfrm>
            <a:off x="4914511" y="2034262"/>
            <a:ext cx="863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234" name="Google Shape;234;p41"/>
          <p:cNvSpPr txBox="1">
            <a:spLocks noGrp="1"/>
          </p:cNvSpPr>
          <p:nvPr>
            <p:ph type="ctrTitle" idx="16"/>
          </p:nvPr>
        </p:nvSpPr>
        <p:spPr>
          <a:xfrm>
            <a:off x="5711369" y="3031918"/>
            <a:ext cx="2727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a:t>
            </a:r>
            <a:r>
              <a:rPr lang="en" dirty="0" smtClean="0"/>
              <a:t>Stages </a:t>
            </a:r>
            <a:endParaRPr dirty="0"/>
          </a:p>
        </p:txBody>
      </p:sp>
      <p:sp>
        <p:nvSpPr>
          <p:cNvPr id="236" name="Google Shape;236;p41"/>
          <p:cNvSpPr txBox="1">
            <a:spLocks noGrp="1"/>
          </p:cNvSpPr>
          <p:nvPr>
            <p:ph type="title" idx="18"/>
          </p:nvPr>
        </p:nvSpPr>
        <p:spPr>
          <a:xfrm>
            <a:off x="4914511" y="3106906"/>
            <a:ext cx="863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cxnSp>
        <p:nvCxnSpPr>
          <p:cNvPr id="240" name="Google Shape;240;p41"/>
          <p:cNvCxnSpPr/>
          <p:nvPr/>
        </p:nvCxnSpPr>
        <p:spPr>
          <a:xfrm rot="10800000">
            <a:off x="815650" y="2840807"/>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41"/>
          <p:cNvCxnSpPr/>
          <p:nvPr/>
        </p:nvCxnSpPr>
        <p:spPr>
          <a:xfrm rot="10800000">
            <a:off x="5012450" y="2840807"/>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41"/>
          <p:cNvCxnSpPr/>
          <p:nvPr/>
        </p:nvCxnSpPr>
        <p:spPr>
          <a:xfrm rot="10800000">
            <a:off x="815650" y="3915557"/>
            <a:ext cx="667800" cy="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41"/>
          <p:cNvCxnSpPr/>
          <p:nvPr/>
        </p:nvCxnSpPr>
        <p:spPr>
          <a:xfrm rot="10800000">
            <a:off x="5012450" y="3915557"/>
            <a:ext cx="667800" cy="0"/>
          </a:xfrm>
          <a:prstGeom prst="straightConnector1">
            <a:avLst/>
          </a:prstGeom>
          <a:noFill/>
          <a:ln w="9525" cap="flat" cmpd="sng">
            <a:solidFill>
              <a:schemeClr val="lt1"/>
            </a:solidFill>
            <a:prstDash val="solid"/>
            <a:round/>
            <a:headEnd type="none" w="med" len="med"/>
            <a:tailEnd type="none" w="med" len="med"/>
          </a:ln>
        </p:spPr>
      </p:cxnSp>
      <p:sp>
        <p:nvSpPr>
          <p:cNvPr id="2" name="Subtitle 1"/>
          <p:cNvSpPr>
            <a:spLocks noGrp="1"/>
          </p:cNvSpPr>
          <p:nvPr>
            <p:ph type="subTitle" idx="1"/>
          </p:nvPr>
        </p:nvSpPr>
        <p:spPr>
          <a:xfrm>
            <a:off x="1509550" y="2380134"/>
            <a:ext cx="2724900" cy="572400"/>
          </a:xfrm>
        </p:spPr>
        <p:txBody>
          <a:bodyPr/>
          <a:lstStyle/>
          <a:p>
            <a:endParaRPr lang="en-IN"/>
          </a:p>
        </p:txBody>
      </p:sp>
      <p:sp>
        <p:nvSpPr>
          <p:cNvPr id="3" name="Subtitle 2"/>
          <p:cNvSpPr>
            <a:spLocks noGrp="1"/>
          </p:cNvSpPr>
          <p:nvPr>
            <p:ph type="subTitle" idx="5"/>
          </p:nvPr>
        </p:nvSpPr>
        <p:spPr>
          <a:xfrm>
            <a:off x="1509550" y="3446488"/>
            <a:ext cx="2724900" cy="572400"/>
          </a:xfrm>
        </p:spPr>
        <p:txBody>
          <a:bodyPr/>
          <a:lstStyle/>
          <a:p>
            <a:endParaRPr lang="en-IN"/>
          </a:p>
        </p:txBody>
      </p:sp>
      <p:sp>
        <p:nvSpPr>
          <p:cNvPr id="5" name="Subtitle 4"/>
          <p:cNvSpPr>
            <a:spLocks noGrp="1"/>
          </p:cNvSpPr>
          <p:nvPr>
            <p:ph type="subTitle" idx="14"/>
          </p:nvPr>
        </p:nvSpPr>
        <p:spPr>
          <a:xfrm>
            <a:off x="5712254" y="2380134"/>
            <a:ext cx="2721900" cy="572400"/>
          </a:xfrm>
        </p:spPr>
        <p:txBody>
          <a:bodyPr/>
          <a:lstStyle/>
          <a:p>
            <a:endParaRPr lang="en-IN"/>
          </a:p>
        </p:txBody>
      </p:sp>
      <p:sp>
        <p:nvSpPr>
          <p:cNvPr id="6" name="Subtitle 5"/>
          <p:cNvSpPr>
            <a:spLocks noGrp="1"/>
          </p:cNvSpPr>
          <p:nvPr>
            <p:ph type="subTitle" idx="17"/>
          </p:nvPr>
        </p:nvSpPr>
        <p:spPr>
          <a:xfrm>
            <a:off x="5712254" y="3445064"/>
            <a:ext cx="2721900" cy="572400"/>
          </a:xfrm>
        </p:spPr>
        <p:txBody>
          <a:bodyPr/>
          <a:lstStyle/>
          <a:p>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p:nvPr/>
        </p:nvSpPr>
        <p:spPr>
          <a:xfrm>
            <a:off x="5252925" y="0"/>
            <a:ext cx="39192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2"/>
          <p:cNvPicPr preferRelativeResize="0"/>
          <p:nvPr/>
        </p:nvPicPr>
        <p:blipFill rotWithShape="1">
          <a:blip r:embed="rId3">
            <a:alphaModFix amt="25000"/>
          </a:blip>
          <a:srcRect l="24813" r="24752"/>
          <a:stretch/>
        </p:blipFill>
        <p:spPr>
          <a:xfrm>
            <a:off x="5266925" y="63"/>
            <a:ext cx="3891201" cy="5143376"/>
          </a:xfrm>
          <a:prstGeom prst="rect">
            <a:avLst/>
          </a:prstGeom>
          <a:noFill/>
          <a:ln>
            <a:noFill/>
          </a:ln>
        </p:spPr>
      </p:pic>
      <p:grpSp>
        <p:nvGrpSpPr>
          <p:cNvPr id="252" name="Google Shape;252;p42"/>
          <p:cNvGrpSpPr/>
          <p:nvPr/>
        </p:nvGrpSpPr>
        <p:grpSpPr>
          <a:xfrm>
            <a:off x="162000" y="165000"/>
            <a:ext cx="8820000" cy="4814650"/>
            <a:chOff x="162000" y="165000"/>
            <a:chExt cx="8820000" cy="4814650"/>
          </a:xfrm>
        </p:grpSpPr>
        <p:sp>
          <p:nvSpPr>
            <p:cNvPr id="253" name="Google Shape;253;p42"/>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164375" y="3416300"/>
              <a:ext cx="5088575"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255" name="Google Shape;255;p42"/>
          <p:cNvSpPr txBox="1">
            <a:spLocks noGrp="1"/>
          </p:cNvSpPr>
          <p:nvPr>
            <p:ph type="title"/>
          </p:nvPr>
        </p:nvSpPr>
        <p:spPr>
          <a:xfrm>
            <a:off x="713225" y="2047600"/>
            <a:ext cx="3646200" cy="13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The </a:t>
            </a:r>
            <a:endParaRPr dirty="0" smtClean="0">
              <a:solidFill>
                <a:schemeClr val="lt1"/>
              </a:solidFill>
            </a:endParaRPr>
          </a:p>
          <a:p>
            <a:pPr marL="0" lvl="0" indent="0" algn="l" rtl="0">
              <a:spcBef>
                <a:spcPts val="0"/>
              </a:spcBef>
              <a:spcAft>
                <a:spcPts val="0"/>
              </a:spcAft>
              <a:buNone/>
            </a:pPr>
            <a:r>
              <a:rPr lang="en" dirty="0" smtClean="0"/>
              <a:t>P</a:t>
            </a:r>
            <a:r>
              <a:rPr lang="en" dirty="0" smtClean="0">
                <a:solidFill>
                  <a:schemeClr val="lt1"/>
                </a:solidFill>
              </a:rPr>
              <a:t>roject</a:t>
            </a:r>
            <a:endParaRPr dirty="0">
              <a:solidFill>
                <a:schemeClr val="lt1"/>
              </a:solidFill>
            </a:endParaRPr>
          </a:p>
        </p:txBody>
      </p:sp>
      <p:sp>
        <p:nvSpPr>
          <p:cNvPr id="256" name="Google Shape;256;p42"/>
          <p:cNvSpPr txBox="1">
            <a:spLocks noGrp="1"/>
          </p:cNvSpPr>
          <p:nvPr>
            <p:ph type="subTitle" idx="1"/>
          </p:nvPr>
        </p:nvSpPr>
        <p:spPr>
          <a:xfrm>
            <a:off x="713225" y="3488838"/>
            <a:ext cx="3646200" cy="7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257" name="Google Shape;257;p42"/>
          <p:cNvSpPr txBox="1">
            <a:spLocks noGrp="1"/>
          </p:cNvSpPr>
          <p:nvPr>
            <p:ph type="title" idx="2"/>
          </p:nvPr>
        </p:nvSpPr>
        <p:spPr>
          <a:xfrm>
            <a:off x="713225" y="928638"/>
            <a:ext cx="17961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258" name="Google Shape;258;p42"/>
          <p:cNvCxnSpPr/>
          <p:nvPr/>
        </p:nvCxnSpPr>
        <p:spPr>
          <a:xfrm rot="10800000">
            <a:off x="905100" y="198105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flipH="1">
            <a:off x="713225" y="1256300"/>
            <a:ext cx="3858900" cy="10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a:t>
            </a:r>
            <a:r>
              <a:rPr lang="en" dirty="0" smtClean="0"/>
              <a:t>Project</a:t>
            </a:r>
            <a:endParaRPr dirty="0"/>
          </a:p>
        </p:txBody>
      </p:sp>
      <p:sp>
        <p:nvSpPr>
          <p:cNvPr id="281" name="Google Shape;281;p45"/>
          <p:cNvSpPr txBox="1">
            <a:spLocks noGrp="1"/>
          </p:cNvSpPr>
          <p:nvPr>
            <p:ph type="subTitle" idx="1"/>
          </p:nvPr>
        </p:nvSpPr>
        <p:spPr>
          <a:xfrm flipH="1">
            <a:off x="713225" y="2407275"/>
            <a:ext cx="4215614" cy="14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Self-driving cars have rapidly become one of the most transformative technologies to emerge. Fuelled by deep learning algorithms, they are continuously driving our society forward and creating new opportunities in the mobility sector.</a:t>
            </a:r>
            <a:endParaRPr dirty="0"/>
          </a:p>
        </p:txBody>
      </p:sp>
      <p:pic>
        <p:nvPicPr>
          <p:cNvPr id="282" name="Google Shape;282;p45"/>
          <p:cNvPicPr preferRelativeResize="0"/>
          <p:nvPr/>
        </p:nvPicPr>
        <p:blipFill rotWithShape="1">
          <a:blip r:embed="rId3">
            <a:alphaModFix amt="37000"/>
          </a:blip>
          <a:srcRect l="31829" r="25325"/>
          <a:stretch/>
        </p:blipFill>
        <p:spPr>
          <a:xfrm>
            <a:off x="5187925" y="0"/>
            <a:ext cx="3956075" cy="5143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Why </a:t>
            </a:r>
            <a:r>
              <a:rPr lang="en" dirty="0"/>
              <a:t>s</a:t>
            </a:r>
            <a:r>
              <a:rPr lang="en" dirty="0" smtClean="0"/>
              <a:t>elf-driving?</a:t>
            </a:r>
            <a:endParaRPr dirty="0"/>
          </a:p>
        </p:txBody>
      </p:sp>
      <p:sp>
        <p:nvSpPr>
          <p:cNvPr id="272" name="Google Shape;272;p44"/>
          <p:cNvSpPr txBox="1">
            <a:spLocks noGrp="1"/>
          </p:cNvSpPr>
          <p:nvPr>
            <p:ph type="ctrTitle" idx="2"/>
          </p:nvPr>
        </p:nvSpPr>
        <p:spPr>
          <a:xfrm>
            <a:off x="918313" y="2012775"/>
            <a:ext cx="27441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rPr>
              <a:t>Vehicle</a:t>
            </a:r>
            <a:r>
              <a:rPr lang="en" dirty="0" smtClean="0"/>
              <a:t> </a:t>
            </a:r>
            <a:r>
              <a:rPr lang="en" dirty="0"/>
              <a:t>P</a:t>
            </a:r>
            <a:r>
              <a:rPr lang="en" dirty="0" smtClean="0">
                <a:solidFill>
                  <a:schemeClr val="lt1"/>
                </a:solidFill>
              </a:rPr>
              <a:t>rotection</a:t>
            </a:r>
            <a:endParaRPr dirty="0">
              <a:solidFill>
                <a:schemeClr val="lt1"/>
              </a:solidFill>
            </a:endParaRPr>
          </a:p>
        </p:txBody>
      </p:sp>
      <p:sp>
        <p:nvSpPr>
          <p:cNvPr id="274" name="Google Shape;274;p44"/>
          <p:cNvSpPr txBox="1">
            <a:spLocks noGrp="1"/>
          </p:cNvSpPr>
          <p:nvPr>
            <p:ph type="ctrTitle" idx="3"/>
          </p:nvPr>
        </p:nvSpPr>
        <p:spPr>
          <a:xfrm>
            <a:off x="5481588" y="2012775"/>
            <a:ext cx="27441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Accident</a:t>
            </a:r>
            <a:r>
              <a:rPr lang="en" dirty="0" smtClean="0"/>
              <a:t> </a:t>
            </a:r>
            <a:r>
              <a:rPr lang="en" dirty="0"/>
              <a:t>R</a:t>
            </a:r>
            <a:r>
              <a:rPr lang="en" dirty="0" smtClean="0">
                <a:solidFill>
                  <a:schemeClr val="dk2"/>
                </a:solidFill>
              </a:rPr>
              <a:t>eduction</a:t>
            </a:r>
            <a:endParaRPr dirty="0">
              <a:solidFill>
                <a:schemeClr val="dk2"/>
              </a:solidFill>
            </a:endParaRPr>
          </a:p>
        </p:txBody>
      </p:sp>
      <p:sp>
        <p:nvSpPr>
          <p:cNvPr id="2" name="Subtitle 1"/>
          <p:cNvSpPr>
            <a:spLocks noGrp="1"/>
          </p:cNvSpPr>
          <p:nvPr>
            <p:ph type="subTitle" idx="1"/>
          </p:nvPr>
        </p:nvSpPr>
        <p:spPr/>
        <p:txBody>
          <a:bodyPr/>
          <a:lstStyle/>
          <a:p>
            <a:endParaRPr lang="en-IN"/>
          </a:p>
        </p:txBody>
      </p:sp>
      <p:sp>
        <p:nvSpPr>
          <p:cNvPr id="3" name="Subtitle 2"/>
          <p:cNvSpPr>
            <a:spLocks noGrp="1"/>
          </p:cNvSpPr>
          <p:nvPr>
            <p:ph type="subTitle" idx="4"/>
          </p:nvPr>
        </p:nvSpPr>
        <p:spPr/>
        <p:txBody>
          <a:bodyPr/>
          <a:lstStyle/>
          <a:p>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p:nvPr/>
        </p:nvSpPr>
        <p:spPr>
          <a:xfrm>
            <a:off x="0" y="0"/>
            <a:ext cx="3275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50"/>
          <p:cNvPicPr preferRelativeResize="0"/>
          <p:nvPr/>
        </p:nvPicPr>
        <p:blipFill rotWithShape="1">
          <a:blip r:embed="rId3">
            <a:alphaModFix amt="20000"/>
          </a:blip>
          <a:srcRect l="51683" r="12491"/>
          <a:stretch/>
        </p:blipFill>
        <p:spPr>
          <a:xfrm>
            <a:off x="725" y="0"/>
            <a:ext cx="3275399" cy="5143500"/>
          </a:xfrm>
          <a:prstGeom prst="rect">
            <a:avLst/>
          </a:prstGeom>
          <a:noFill/>
          <a:ln>
            <a:noFill/>
          </a:ln>
        </p:spPr>
      </p:pic>
      <p:grpSp>
        <p:nvGrpSpPr>
          <p:cNvPr id="320" name="Google Shape;320;p50"/>
          <p:cNvGrpSpPr/>
          <p:nvPr/>
        </p:nvGrpSpPr>
        <p:grpSpPr>
          <a:xfrm flipH="1">
            <a:off x="162000" y="165000"/>
            <a:ext cx="8820000" cy="4814650"/>
            <a:chOff x="162000" y="165000"/>
            <a:chExt cx="8820000" cy="4814650"/>
          </a:xfrm>
        </p:grpSpPr>
        <p:sp>
          <p:nvSpPr>
            <p:cNvPr id="321" name="Google Shape;321;p50"/>
            <p:cNvSpPr/>
            <p:nvPr/>
          </p:nvSpPr>
          <p:spPr>
            <a:xfrm>
              <a:off x="162000" y="165000"/>
              <a:ext cx="8820000" cy="481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0"/>
            <p:cNvSpPr/>
            <p:nvPr/>
          </p:nvSpPr>
          <p:spPr>
            <a:xfrm>
              <a:off x="164375" y="3416300"/>
              <a:ext cx="5703614" cy="1563350"/>
            </a:xfrm>
            <a:custGeom>
              <a:avLst/>
              <a:gdLst/>
              <a:ahLst/>
              <a:cxnLst/>
              <a:rect l="l" t="t" r="r" b="b"/>
              <a:pathLst>
                <a:path w="210991" h="62534" extrusionOk="0">
                  <a:moveTo>
                    <a:pt x="0" y="0"/>
                  </a:moveTo>
                  <a:lnTo>
                    <a:pt x="0" y="62534"/>
                  </a:lnTo>
                  <a:lnTo>
                    <a:pt x="210991" y="62534"/>
                  </a:lnTo>
                </a:path>
              </a:pathLst>
            </a:custGeom>
            <a:noFill/>
            <a:ln w="9525" cap="flat" cmpd="sng">
              <a:solidFill>
                <a:schemeClr val="dk2"/>
              </a:solidFill>
              <a:prstDash val="solid"/>
              <a:round/>
              <a:headEnd type="none" w="med" len="med"/>
              <a:tailEnd type="none" w="med" len="med"/>
            </a:ln>
          </p:spPr>
        </p:sp>
      </p:grpSp>
      <p:sp>
        <p:nvSpPr>
          <p:cNvPr id="323" name="Google Shape;323;p50"/>
          <p:cNvSpPr txBox="1">
            <a:spLocks noGrp="1"/>
          </p:cNvSpPr>
          <p:nvPr>
            <p:ph type="title"/>
          </p:nvPr>
        </p:nvSpPr>
        <p:spPr>
          <a:xfrm flipH="1">
            <a:off x="3260575" y="2050538"/>
            <a:ext cx="5170200" cy="13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Major Requirements</a:t>
            </a:r>
            <a:endParaRPr dirty="0"/>
          </a:p>
        </p:txBody>
      </p:sp>
      <p:sp>
        <p:nvSpPr>
          <p:cNvPr id="324" name="Google Shape;324;p50"/>
          <p:cNvSpPr txBox="1">
            <a:spLocks noGrp="1"/>
          </p:cNvSpPr>
          <p:nvPr>
            <p:ph type="subTitle" idx="1"/>
          </p:nvPr>
        </p:nvSpPr>
        <p:spPr>
          <a:xfrm flipH="1">
            <a:off x="5266675" y="3486913"/>
            <a:ext cx="3164100" cy="72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endParaRPr dirty="0"/>
          </a:p>
        </p:txBody>
      </p:sp>
      <p:sp>
        <p:nvSpPr>
          <p:cNvPr id="325" name="Google Shape;325;p50"/>
          <p:cNvSpPr txBox="1">
            <a:spLocks noGrp="1"/>
          </p:cNvSpPr>
          <p:nvPr>
            <p:ph type="title" idx="2"/>
          </p:nvPr>
        </p:nvSpPr>
        <p:spPr>
          <a:xfrm flipH="1">
            <a:off x="6634675" y="924500"/>
            <a:ext cx="1796100" cy="10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326" name="Google Shape;326;p50"/>
          <p:cNvCxnSpPr/>
          <p:nvPr/>
        </p:nvCxnSpPr>
        <p:spPr>
          <a:xfrm rot="10800000">
            <a:off x="7273250" y="1976900"/>
            <a:ext cx="1019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718475"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a:t>
            </a:r>
            <a:r>
              <a:rPr lang="en" dirty="0" smtClean="0"/>
              <a:t>Requirements</a:t>
            </a:r>
            <a:endParaRPr dirty="0"/>
          </a:p>
        </p:txBody>
      </p:sp>
      <p:sp>
        <p:nvSpPr>
          <p:cNvPr id="332" name="Google Shape;332;p51"/>
          <p:cNvSpPr txBox="1">
            <a:spLocks noGrp="1"/>
          </p:cNvSpPr>
          <p:nvPr>
            <p:ph type="ctrTitle" idx="2"/>
          </p:nvPr>
        </p:nvSpPr>
        <p:spPr>
          <a:xfrm>
            <a:off x="781136" y="2915925"/>
            <a:ext cx="24348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NumPy</a:t>
            </a:r>
            <a:endParaRPr dirty="0"/>
          </a:p>
        </p:txBody>
      </p:sp>
      <p:sp>
        <p:nvSpPr>
          <p:cNvPr id="333" name="Google Shape;333;p51"/>
          <p:cNvSpPr txBox="1">
            <a:spLocks noGrp="1"/>
          </p:cNvSpPr>
          <p:nvPr>
            <p:ph type="subTitle" idx="1"/>
          </p:nvPr>
        </p:nvSpPr>
        <p:spPr>
          <a:xfrm>
            <a:off x="789086" y="3379075"/>
            <a:ext cx="2418900" cy="13675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smtClean="0"/>
              <a:t>NumPy is the fundamental package </a:t>
            </a:r>
            <a:r>
              <a:rPr lang="en-IN" dirty="0" smtClean="0"/>
              <a:t>for scientific computing in python.</a:t>
            </a:r>
            <a:endParaRPr dirty="0"/>
          </a:p>
        </p:txBody>
      </p:sp>
      <p:sp>
        <p:nvSpPr>
          <p:cNvPr id="334" name="Google Shape;334;p51"/>
          <p:cNvSpPr txBox="1">
            <a:spLocks noGrp="1"/>
          </p:cNvSpPr>
          <p:nvPr>
            <p:ph type="ctrTitle" idx="3"/>
          </p:nvPr>
        </p:nvSpPr>
        <p:spPr>
          <a:xfrm>
            <a:off x="3360068" y="2915925"/>
            <a:ext cx="24294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OpenCV </a:t>
            </a:r>
            <a:endParaRPr dirty="0"/>
          </a:p>
        </p:txBody>
      </p:sp>
      <p:sp>
        <p:nvSpPr>
          <p:cNvPr id="335" name="Google Shape;335;p51"/>
          <p:cNvSpPr txBox="1">
            <a:spLocks noGrp="1"/>
          </p:cNvSpPr>
          <p:nvPr>
            <p:ph type="subTitle" idx="4"/>
          </p:nvPr>
        </p:nvSpPr>
        <p:spPr>
          <a:xfrm>
            <a:off x="3362618" y="3379075"/>
            <a:ext cx="2424300" cy="13675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OpenCV provides a real-time optimized Computer Vision library, tools and hardware.</a:t>
            </a:r>
            <a:endParaRPr dirty="0"/>
          </a:p>
        </p:txBody>
      </p:sp>
      <p:sp>
        <p:nvSpPr>
          <p:cNvPr id="336" name="Google Shape;336;p51"/>
          <p:cNvSpPr txBox="1">
            <a:spLocks noGrp="1"/>
          </p:cNvSpPr>
          <p:nvPr>
            <p:ph type="ctrTitle" idx="5"/>
          </p:nvPr>
        </p:nvSpPr>
        <p:spPr>
          <a:xfrm>
            <a:off x="5938568" y="2915925"/>
            <a:ext cx="24243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Keras</a:t>
            </a:r>
            <a:endParaRPr dirty="0"/>
          </a:p>
        </p:txBody>
      </p:sp>
      <p:sp>
        <p:nvSpPr>
          <p:cNvPr id="337" name="Google Shape;337;p51"/>
          <p:cNvSpPr txBox="1">
            <a:spLocks noGrp="1"/>
          </p:cNvSpPr>
          <p:nvPr>
            <p:ph type="subTitle" idx="6"/>
          </p:nvPr>
        </p:nvSpPr>
        <p:spPr>
          <a:xfrm>
            <a:off x="5941268" y="3379075"/>
            <a:ext cx="2418900" cy="1367526"/>
          </a:xfrm>
          <a:prstGeom prst="rect">
            <a:avLst/>
          </a:prstGeom>
        </p:spPr>
        <p:txBody>
          <a:bodyPr spcFirstLastPara="1" wrap="square" lIns="91425" tIns="91425" rIns="91425" bIns="91425" anchor="ctr" anchorCtr="0">
            <a:noAutofit/>
          </a:bodyPr>
          <a:lstStyle/>
          <a:p>
            <a:pPr marL="0" lvl="0" indent="0"/>
            <a:r>
              <a:rPr lang="en-IN" dirty="0"/>
              <a:t>Keras is deep learning API written in python running on top of the machine learning platform </a:t>
            </a:r>
            <a:r>
              <a:rPr lang="en-IN" dirty="0" smtClean="0"/>
              <a:t>Tensorflow.</a:t>
            </a:r>
            <a:endParaRPr lang="en-IN" dirty="0"/>
          </a:p>
        </p:txBody>
      </p:sp>
      <p:grpSp>
        <p:nvGrpSpPr>
          <p:cNvPr id="338" name="Google Shape;338;p51"/>
          <p:cNvGrpSpPr/>
          <p:nvPr/>
        </p:nvGrpSpPr>
        <p:grpSpPr>
          <a:xfrm>
            <a:off x="1777393" y="2297861"/>
            <a:ext cx="402324" cy="365774"/>
            <a:chOff x="1492675" y="4420975"/>
            <a:chExt cx="481825" cy="438525"/>
          </a:xfrm>
        </p:grpSpPr>
        <p:sp>
          <p:nvSpPr>
            <p:cNvPr id="339" name="Google Shape;339;p5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 name="Google Shape;340;p5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5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2" name="Google Shape;342;p5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3" name="Google Shape;343;p5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358" name="Google Shape;358;p51"/>
          <p:cNvCxnSpPr/>
          <p:nvPr/>
        </p:nvCxnSpPr>
        <p:spPr>
          <a:xfrm rot="10800000">
            <a:off x="1468850" y="2805300"/>
            <a:ext cx="1019400" cy="0"/>
          </a:xfrm>
          <a:prstGeom prst="straightConnector1">
            <a:avLst/>
          </a:prstGeom>
          <a:noFill/>
          <a:ln w="9525" cap="flat" cmpd="sng">
            <a:solidFill>
              <a:schemeClr val="lt1"/>
            </a:solidFill>
            <a:prstDash val="solid"/>
            <a:round/>
            <a:headEnd type="none" w="med" len="med"/>
            <a:tailEnd type="none" w="med" len="med"/>
          </a:ln>
        </p:spPr>
      </p:cxnSp>
      <p:cxnSp>
        <p:nvCxnSpPr>
          <p:cNvPr id="359" name="Google Shape;359;p51"/>
          <p:cNvCxnSpPr/>
          <p:nvPr/>
        </p:nvCxnSpPr>
        <p:spPr>
          <a:xfrm rot="10800000">
            <a:off x="4067550" y="2805300"/>
            <a:ext cx="1019400" cy="0"/>
          </a:xfrm>
          <a:prstGeom prst="straightConnector1">
            <a:avLst/>
          </a:prstGeom>
          <a:noFill/>
          <a:ln w="9525" cap="flat" cmpd="sng">
            <a:solidFill>
              <a:schemeClr val="lt1"/>
            </a:solidFill>
            <a:prstDash val="solid"/>
            <a:round/>
            <a:headEnd type="none" w="med" len="med"/>
            <a:tailEnd type="none" w="med" len="med"/>
          </a:ln>
        </p:spPr>
      </p:cxnSp>
      <p:cxnSp>
        <p:nvCxnSpPr>
          <p:cNvPr id="360" name="Google Shape;360;p51"/>
          <p:cNvCxnSpPr/>
          <p:nvPr/>
        </p:nvCxnSpPr>
        <p:spPr>
          <a:xfrm rot="10800000">
            <a:off x="6641025" y="2805300"/>
            <a:ext cx="1019400" cy="0"/>
          </a:xfrm>
          <a:prstGeom prst="straightConnector1">
            <a:avLst/>
          </a:prstGeom>
          <a:noFill/>
          <a:ln w="9525" cap="flat" cmpd="sng">
            <a:solidFill>
              <a:schemeClr val="lt1"/>
            </a:solidFill>
            <a:prstDash val="solid"/>
            <a:round/>
            <a:headEnd type="none" w="med" len="med"/>
            <a:tailEnd type="none" w="med" len="med"/>
          </a:ln>
        </p:spPr>
      </p:cxnSp>
      <p:grpSp>
        <p:nvGrpSpPr>
          <p:cNvPr id="33" name="Google Shape;338;p51"/>
          <p:cNvGrpSpPr/>
          <p:nvPr/>
        </p:nvGrpSpPr>
        <p:grpSpPr>
          <a:xfrm>
            <a:off x="6967843" y="2297861"/>
            <a:ext cx="365750" cy="365774"/>
            <a:chOff x="1492675" y="4420975"/>
            <a:chExt cx="481825" cy="438525"/>
          </a:xfrm>
        </p:grpSpPr>
        <p:sp>
          <p:nvSpPr>
            <p:cNvPr id="34" name="Google Shape;339;p5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340;p5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341;p5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342;p5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343;p5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338;p51"/>
          <p:cNvGrpSpPr/>
          <p:nvPr/>
        </p:nvGrpSpPr>
        <p:grpSpPr>
          <a:xfrm>
            <a:off x="4382050" y="2297861"/>
            <a:ext cx="365749" cy="365774"/>
            <a:chOff x="1492675" y="4420975"/>
            <a:chExt cx="481825" cy="438525"/>
          </a:xfrm>
        </p:grpSpPr>
        <p:sp>
          <p:nvSpPr>
            <p:cNvPr id="48" name="Google Shape;339;p5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340;p5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341;p5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342;p5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343;p5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5"/>
          <p:cNvSpPr txBox="1">
            <a:spLocks noGrp="1"/>
          </p:cNvSpPr>
          <p:nvPr>
            <p:ph type="title"/>
          </p:nvPr>
        </p:nvSpPr>
        <p:spPr>
          <a:xfrm>
            <a:off x="725550" y="401925"/>
            <a:ext cx="7692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a:t>
            </a:r>
            <a:r>
              <a:rPr lang="en" dirty="0" smtClean="0"/>
              <a:t>Goals</a:t>
            </a:r>
            <a:endParaRPr dirty="0"/>
          </a:p>
        </p:txBody>
      </p:sp>
      <p:sp>
        <p:nvSpPr>
          <p:cNvPr id="409" name="Google Shape;409;p55"/>
          <p:cNvSpPr txBox="1">
            <a:spLocks noGrp="1"/>
          </p:cNvSpPr>
          <p:nvPr>
            <p:ph type="ctrTitle" idx="2"/>
          </p:nvPr>
        </p:nvSpPr>
        <p:spPr>
          <a:xfrm>
            <a:off x="1520121" y="1456150"/>
            <a:ext cx="24645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 1</a:t>
            </a:r>
            <a:endParaRPr dirty="0"/>
          </a:p>
        </p:txBody>
      </p:sp>
      <p:sp>
        <p:nvSpPr>
          <p:cNvPr id="410" name="Google Shape;410;p55"/>
          <p:cNvSpPr txBox="1">
            <a:spLocks noGrp="1"/>
          </p:cNvSpPr>
          <p:nvPr>
            <p:ph type="subTitle" idx="1"/>
          </p:nvPr>
        </p:nvSpPr>
        <p:spPr>
          <a:xfrm>
            <a:off x="1520125" y="1919300"/>
            <a:ext cx="2464500" cy="7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t>To identify lane lines for a self driving car.</a:t>
            </a:r>
            <a:endParaRPr dirty="0"/>
          </a:p>
        </p:txBody>
      </p:sp>
      <p:sp>
        <p:nvSpPr>
          <p:cNvPr id="411" name="Google Shape;411;p55"/>
          <p:cNvSpPr txBox="1">
            <a:spLocks noGrp="1"/>
          </p:cNvSpPr>
          <p:nvPr>
            <p:ph type="ctrTitle" idx="3"/>
          </p:nvPr>
        </p:nvSpPr>
        <p:spPr>
          <a:xfrm>
            <a:off x="5155225" y="1456150"/>
            <a:ext cx="24591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 2</a:t>
            </a:r>
            <a:endParaRPr dirty="0"/>
          </a:p>
        </p:txBody>
      </p:sp>
      <p:sp>
        <p:nvSpPr>
          <p:cNvPr id="412" name="Google Shape;412;p55"/>
          <p:cNvSpPr txBox="1">
            <a:spLocks noGrp="1"/>
          </p:cNvSpPr>
          <p:nvPr>
            <p:ph type="subTitle" idx="4"/>
          </p:nvPr>
        </p:nvSpPr>
        <p:spPr>
          <a:xfrm>
            <a:off x="5157905" y="1919300"/>
            <a:ext cx="2453700" cy="7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smtClean="0"/>
              <a:t>Train CNN to identify between various traffic signs.</a:t>
            </a:r>
            <a:endParaRPr dirty="0"/>
          </a:p>
        </p:txBody>
      </p:sp>
      <p:sp>
        <p:nvSpPr>
          <p:cNvPr id="413" name="Google Shape;413;p55"/>
          <p:cNvSpPr txBox="1">
            <a:spLocks noGrp="1"/>
          </p:cNvSpPr>
          <p:nvPr>
            <p:ph type="ctrTitle" idx="5"/>
          </p:nvPr>
        </p:nvSpPr>
        <p:spPr>
          <a:xfrm>
            <a:off x="1524300" y="3286650"/>
            <a:ext cx="24645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 3</a:t>
            </a:r>
            <a:endParaRPr dirty="0"/>
          </a:p>
        </p:txBody>
      </p:sp>
      <p:sp>
        <p:nvSpPr>
          <p:cNvPr id="414" name="Google Shape;414;p55"/>
          <p:cNvSpPr txBox="1">
            <a:spLocks noGrp="1"/>
          </p:cNvSpPr>
          <p:nvPr>
            <p:ph type="subTitle" idx="6"/>
          </p:nvPr>
        </p:nvSpPr>
        <p:spPr>
          <a:xfrm>
            <a:off x="1527000" y="3749800"/>
            <a:ext cx="2459100" cy="7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t>Train Deep Neural Networks to fit complex datasets.</a:t>
            </a:r>
            <a:endParaRPr dirty="0"/>
          </a:p>
        </p:txBody>
      </p:sp>
      <p:sp>
        <p:nvSpPr>
          <p:cNvPr id="415" name="Google Shape;415;p55"/>
          <p:cNvSpPr txBox="1">
            <a:spLocks noGrp="1"/>
          </p:cNvSpPr>
          <p:nvPr>
            <p:ph type="ctrTitle" idx="7"/>
          </p:nvPr>
        </p:nvSpPr>
        <p:spPr>
          <a:xfrm>
            <a:off x="5155240" y="3286650"/>
            <a:ext cx="2459100" cy="4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 4</a:t>
            </a:r>
            <a:endParaRPr dirty="0"/>
          </a:p>
        </p:txBody>
      </p:sp>
      <p:sp>
        <p:nvSpPr>
          <p:cNvPr id="416" name="Google Shape;416;p55"/>
          <p:cNvSpPr txBox="1">
            <a:spLocks noGrp="1"/>
          </p:cNvSpPr>
          <p:nvPr>
            <p:ph type="subTitle" idx="8"/>
          </p:nvPr>
        </p:nvSpPr>
        <p:spPr>
          <a:xfrm>
            <a:off x="5157929" y="3749800"/>
            <a:ext cx="2453700" cy="7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smtClean="0">
                <a:latin typeface="Inter"/>
                <a:ea typeface="Inter"/>
                <a:cs typeface="Inter"/>
                <a:sym typeface="Inter"/>
              </a:rPr>
              <a:t>Build and train a fully functional self driving car.</a:t>
            </a:r>
            <a:endParaRPr dirty="0">
              <a:latin typeface="Inter"/>
              <a:ea typeface="Inter"/>
              <a:cs typeface="Inter"/>
              <a:sym typeface="Inte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oT in Vehicles: Self Driving Car Project Proposal by Slidesgo">
  <a:themeElements>
    <a:clrScheme name="Simple Light">
      <a:dk1>
        <a:srgbClr val="000000"/>
      </a:dk1>
      <a:lt1>
        <a:srgbClr val="FFFFFF"/>
      </a:lt1>
      <a:dk2>
        <a:srgbClr val="382DA4"/>
      </a:dk2>
      <a:lt2>
        <a:srgbClr val="FFFFFF"/>
      </a:lt2>
      <a:accent1>
        <a:srgbClr val="FFFFFF"/>
      </a:accent1>
      <a:accent2>
        <a:srgbClr val="FFFFFF"/>
      </a:accent2>
      <a:accent3>
        <a:srgbClr val="FFFFFF"/>
      </a:accent3>
      <a:accent4>
        <a:srgbClr val="FFFFFF"/>
      </a:accent4>
      <a:accent5>
        <a:srgbClr val="FFFFFF"/>
      </a:accent5>
      <a:accent6>
        <a:srgbClr val="FFFFFF"/>
      </a:accent6>
      <a:hlink>
        <a:srgbClr val="382D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246</Words>
  <Application>Microsoft Office PowerPoint</Application>
  <PresentationFormat>On-screen Show (16:9)</PresentationFormat>
  <Paragraphs>64</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Inter</vt:lpstr>
      <vt:lpstr>Arial</vt:lpstr>
      <vt:lpstr>Fira Sans Extra Condensed Medium</vt:lpstr>
      <vt:lpstr>Arimo</vt:lpstr>
      <vt:lpstr>Lexend Mega</vt:lpstr>
      <vt:lpstr>Lexend Mega Black</vt:lpstr>
      <vt:lpstr>IoT in Vehicles: Self Driving Car Project Proposal by Slidesgo</vt:lpstr>
      <vt:lpstr>PowerPoint Presentation</vt:lpstr>
      <vt:lpstr>Project Presentation</vt:lpstr>
      <vt:lpstr>Table of contents</vt:lpstr>
      <vt:lpstr>The  Project</vt:lpstr>
      <vt:lpstr>About the Project</vt:lpstr>
      <vt:lpstr>Why self-driving?</vt:lpstr>
      <vt:lpstr>Major Requirements</vt:lpstr>
      <vt:lpstr>Major Requirements</vt:lpstr>
      <vt:lpstr>Project Goals</vt:lpstr>
      <vt:lpstr>Project Stages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Driving Car </dc:title>
  <cp:lastModifiedBy>Windows User</cp:lastModifiedBy>
  <cp:revision>16</cp:revision>
  <dcterms:modified xsi:type="dcterms:W3CDTF">2022-08-07T19:39:59Z</dcterms:modified>
</cp:coreProperties>
</file>